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0"/>
  </p:notesMasterIdLst>
  <p:sldIdLst>
    <p:sldId id="1790" r:id="rId2"/>
    <p:sldId id="1852" r:id="rId3"/>
    <p:sldId id="257" r:id="rId4"/>
    <p:sldId id="259" r:id="rId5"/>
    <p:sldId id="260" r:id="rId6"/>
    <p:sldId id="2041" r:id="rId7"/>
    <p:sldId id="1840" r:id="rId8"/>
    <p:sldId id="1801" r:id="rId9"/>
    <p:sldId id="1803" r:id="rId10"/>
    <p:sldId id="1856" r:id="rId11"/>
    <p:sldId id="1886" r:id="rId12"/>
    <p:sldId id="1839" r:id="rId13"/>
    <p:sldId id="2010" r:id="rId14"/>
    <p:sldId id="2040" r:id="rId15"/>
    <p:sldId id="1990" r:id="rId16"/>
    <p:sldId id="1991" r:id="rId17"/>
    <p:sldId id="482" r:id="rId18"/>
    <p:sldId id="484" r:id="rId19"/>
    <p:sldId id="483" r:id="rId20"/>
    <p:sldId id="1993" r:id="rId21"/>
    <p:sldId id="1994" r:id="rId22"/>
    <p:sldId id="1995" r:id="rId23"/>
    <p:sldId id="413" r:id="rId24"/>
    <p:sldId id="1978" r:id="rId25"/>
    <p:sldId id="1979" r:id="rId26"/>
    <p:sldId id="1980" r:id="rId27"/>
    <p:sldId id="1981" r:id="rId28"/>
    <p:sldId id="1843" r:id="rId29"/>
    <p:sldId id="1832" r:id="rId30"/>
    <p:sldId id="1835" r:id="rId31"/>
    <p:sldId id="1834" r:id="rId32"/>
    <p:sldId id="1833" r:id="rId33"/>
    <p:sldId id="1838" r:id="rId34"/>
    <p:sldId id="2042" r:id="rId35"/>
    <p:sldId id="1836" r:id="rId36"/>
    <p:sldId id="1837" r:id="rId37"/>
    <p:sldId id="1844" r:id="rId38"/>
    <p:sldId id="2043" r:id="rId39"/>
    <p:sldId id="1962" r:id="rId40"/>
    <p:sldId id="1964" r:id="rId41"/>
    <p:sldId id="1970" r:id="rId42"/>
    <p:sldId id="1965" r:id="rId43"/>
    <p:sldId id="1934" r:id="rId44"/>
    <p:sldId id="1973" r:id="rId45"/>
    <p:sldId id="1967" r:id="rId46"/>
    <p:sldId id="1968" r:id="rId47"/>
    <p:sldId id="1969" r:id="rId48"/>
    <p:sldId id="1974" r:id="rId49"/>
    <p:sldId id="1975" r:id="rId50"/>
    <p:sldId id="1976" r:id="rId51"/>
    <p:sldId id="1996" r:id="rId52"/>
    <p:sldId id="1929" r:id="rId53"/>
    <p:sldId id="2038" r:id="rId54"/>
    <p:sldId id="2039" r:id="rId55"/>
    <p:sldId id="1914" r:id="rId56"/>
    <p:sldId id="1916" r:id="rId57"/>
    <p:sldId id="531" r:id="rId58"/>
    <p:sldId id="528" r:id="rId59"/>
    <p:sldId id="529" r:id="rId60"/>
    <p:sldId id="437" r:id="rId61"/>
    <p:sldId id="1957" r:id="rId62"/>
    <p:sldId id="1924" r:id="rId63"/>
    <p:sldId id="1930" r:id="rId64"/>
    <p:sldId id="1931" r:id="rId65"/>
    <p:sldId id="1943" r:id="rId66"/>
    <p:sldId id="1948" r:id="rId67"/>
    <p:sldId id="267" r:id="rId68"/>
    <p:sldId id="258" r:id="rId6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8A3D3"/>
    <a:srgbClr val="F09490"/>
    <a:srgbClr val="B1CBC5"/>
    <a:srgbClr val="FFD46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BA7B8BA-3A99-5746-9769-96918C2A8253}" v="275" dt="2022-09-18T19:51:00.10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671"/>
    <p:restoredTop sz="94617"/>
  </p:normalViewPr>
  <p:slideViewPr>
    <p:cSldViewPr snapToGrid="0" snapToObjects="1">
      <p:cViewPr varScale="1">
        <p:scale>
          <a:sx n="106" d="100"/>
          <a:sy n="106" d="100"/>
        </p:scale>
        <p:origin x="232" y="18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75"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microsoft.com/office/2015/10/relationships/revisionInfo" Target="revisionInfo.xml"/><Relationship Id="rId7" Type="http://schemas.openxmlformats.org/officeDocument/2006/relationships/slide" Target="slides/slide6.xml"/><Relationship Id="rId7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hn Dyer" userId="79638c297f24653e" providerId="LiveId" clId="{B22DBDFB-B725-FF4C-9067-6DF6D6EB5C7C}"/>
    <pc:docChg chg="undo redo custSel addSld delSld modSld sldOrd">
      <pc:chgData name="John Dyer" userId="79638c297f24653e" providerId="LiveId" clId="{B22DBDFB-B725-FF4C-9067-6DF6D6EB5C7C}" dt="2021-09-24T21:56:23.219" v="113" actId="2696"/>
      <pc:docMkLst>
        <pc:docMk/>
      </pc:docMkLst>
      <pc:sldChg chg="add del">
        <pc:chgData name="John Dyer" userId="79638c297f24653e" providerId="LiveId" clId="{B22DBDFB-B725-FF4C-9067-6DF6D6EB5C7C}" dt="2021-09-24T21:56:23.219" v="113" actId="2696"/>
        <pc:sldMkLst>
          <pc:docMk/>
          <pc:sldMk cId="3633953999" sldId="256"/>
        </pc:sldMkLst>
      </pc:sldChg>
      <pc:sldChg chg="addSp modSp mod">
        <pc:chgData name="John Dyer" userId="79638c297f24653e" providerId="LiveId" clId="{B22DBDFB-B725-FF4C-9067-6DF6D6EB5C7C}" dt="2021-09-20T18:55:04.761" v="101" actId="554"/>
        <pc:sldMkLst>
          <pc:docMk/>
          <pc:sldMk cId="2537840742" sldId="257"/>
        </pc:sldMkLst>
        <pc:spChg chg="mod">
          <ac:chgData name="John Dyer" userId="79638c297f24653e" providerId="LiveId" clId="{B22DBDFB-B725-FF4C-9067-6DF6D6EB5C7C}" dt="2021-09-20T18:55:04.761" v="101" actId="554"/>
          <ac:spMkLst>
            <pc:docMk/>
            <pc:sldMk cId="2537840742" sldId="257"/>
            <ac:spMk id="5" creationId="{6A1334F7-3077-2640-8109-D9385F9C55F0}"/>
          </ac:spMkLst>
        </pc:spChg>
        <pc:spChg chg="mod">
          <ac:chgData name="John Dyer" userId="79638c297f24653e" providerId="LiveId" clId="{B22DBDFB-B725-FF4C-9067-6DF6D6EB5C7C}" dt="2021-09-20T18:55:04.761" v="101" actId="554"/>
          <ac:spMkLst>
            <pc:docMk/>
            <pc:sldMk cId="2537840742" sldId="257"/>
            <ac:spMk id="6" creationId="{E05D4DDC-3EA2-C44F-8077-B655F547DA30}"/>
          </ac:spMkLst>
        </pc:spChg>
        <pc:grpChg chg="add mod">
          <ac:chgData name="John Dyer" userId="79638c297f24653e" providerId="LiveId" clId="{B22DBDFB-B725-FF4C-9067-6DF6D6EB5C7C}" dt="2021-09-20T18:44:03.496" v="1" actId="1076"/>
          <ac:grpSpMkLst>
            <pc:docMk/>
            <pc:sldMk cId="2537840742" sldId="257"/>
            <ac:grpSpMk id="7" creationId="{FF65A374-BB8B-BF44-825B-10BA336439BB}"/>
          </ac:grpSpMkLst>
        </pc:grpChg>
      </pc:sldChg>
      <pc:sldChg chg="addSp delSp modSp add mod">
        <pc:chgData name="John Dyer" userId="79638c297f24653e" providerId="LiveId" clId="{B22DBDFB-B725-FF4C-9067-6DF6D6EB5C7C}" dt="2021-09-20T18:55:19.831" v="108" actId="20577"/>
        <pc:sldMkLst>
          <pc:docMk/>
          <pc:sldMk cId="1968720817" sldId="259"/>
        </pc:sldMkLst>
        <pc:spChg chg="mod">
          <ac:chgData name="John Dyer" userId="79638c297f24653e" providerId="LiveId" clId="{B22DBDFB-B725-FF4C-9067-6DF6D6EB5C7C}" dt="2021-09-20T18:55:19.831" v="108" actId="20577"/>
          <ac:spMkLst>
            <pc:docMk/>
            <pc:sldMk cId="1968720817" sldId="259"/>
            <ac:spMk id="2" creationId="{92CACBC4-17D5-8D4C-BC56-1CCB891D96BB}"/>
          </ac:spMkLst>
        </pc:spChg>
        <pc:spChg chg="mod topLvl">
          <ac:chgData name="John Dyer" userId="79638c297f24653e" providerId="LiveId" clId="{B22DBDFB-B725-FF4C-9067-6DF6D6EB5C7C}" dt="2021-09-20T18:46:36.742" v="39" actId="206"/>
          <ac:spMkLst>
            <pc:docMk/>
            <pc:sldMk cId="1968720817" sldId="259"/>
            <ac:spMk id="4" creationId="{002CFFF2-86C3-3B43-8205-75E22D5884A8}"/>
          </ac:spMkLst>
        </pc:spChg>
        <pc:spChg chg="mod topLvl">
          <ac:chgData name="John Dyer" userId="79638c297f24653e" providerId="LiveId" clId="{B22DBDFB-B725-FF4C-9067-6DF6D6EB5C7C}" dt="2021-09-20T18:47:12.428" v="46" actId="206"/>
          <ac:spMkLst>
            <pc:docMk/>
            <pc:sldMk cId="1968720817" sldId="259"/>
            <ac:spMk id="5" creationId="{6A1334F7-3077-2640-8109-D9385F9C55F0}"/>
          </ac:spMkLst>
        </pc:spChg>
        <pc:spChg chg="mod topLvl">
          <ac:chgData name="John Dyer" userId="79638c297f24653e" providerId="LiveId" clId="{B22DBDFB-B725-FF4C-9067-6DF6D6EB5C7C}" dt="2021-09-20T18:47:01.075" v="44" actId="206"/>
          <ac:spMkLst>
            <pc:docMk/>
            <pc:sldMk cId="1968720817" sldId="259"/>
            <ac:spMk id="6" creationId="{E05D4DDC-3EA2-C44F-8077-B655F547DA30}"/>
          </ac:spMkLst>
        </pc:spChg>
        <pc:spChg chg="add mod">
          <ac:chgData name="John Dyer" userId="79638c297f24653e" providerId="LiveId" clId="{B22DBDFB-B725-FF4C-9067-6DF6D6EB5C7C}" dt="2021-09-20T18:45:22.682" v="20" actId="14100"/>
          <ac:spMkLst>
            <pc:docMk/>
            <pc:sldMk cId="1968720817" sldId="259"/>
            <ac:spMk id="8" creationId="{956103DB-1F99-EF41-91DC-8102BE921F61}"/>
          </ac:spMkLst>
        </pc:spChg>
        <pc:spChg chg="add mod">
          <ac:chgData name="John Dyer" userId="79638c297f24653e" providerId="LiveId" clId="{B22DBDFB-B725-FF4C-9067-6DF6D6EB5C7C}" dt="2021-09-20T18:47:27.451" v="50" actId="1037"/>
          <ac:spMkLst>
            <pc:docMk/>
            <pc:sldMk cId="1968720817" sldId="259"/>
            <ac:spMk id="9" creationId="{85CEAA3F-6314-AF44-9ED4-15E18336D829}"/>
          </ac:spMkLst>
        </pc:spChg>
        <pc:spChg chg="add mod">
          <ac:chgData name="John Dyer" userId="79638c297f24653e" providerId="LiveId" clId="{B22DBDFB-B725-FF4C-9067-6DF6D6EB5C7C}" dt="2021-09-20T18:47:24.247" v="49" actId="1037"/>
          <ac:spMkLst>
            <pc:docMk/>
            <pc:sldMk cId="1968720817" sldId="259"/>
            <ac:spMk id="10" creationId="{08636CB1-ACAC-CE4B-BD41-037202D5CE53}"/>
          </ac:spMkLst>
        </pc:spChg>
        <pc:grpChg chg="add del">
          <ac:chgData name="John Dyer" userId="79638c297f24653e" providerId="LiveId" clId="{B22DBDFB-B725-FF4C-9067-6DF6D6EB5C7C}" dt="2021-09-20T18:44:22.580" v="5" actId="165"/>
          <ac:grpSpMkLst>
            <pc:docMk/>
            <pc:sldMk cId="1968720817" sldId="259"/>
            <ac:grpSpMk id="7" creationId="{FF65A374-BB8B-BF44-825B-10BA336439BB}"/>
          </ac:grpSpMkLst>
        </pc:grpChg>
      </pc:sldChg>
      <pc:sldChg chg="modSp add mod">
        <pc:chgData name="John Dyer" userId="79638c297f24653e" providerId="LiveId" clId="{B22DBDFB-B725-FF4C-9067-6DF6D6EB5C7C}" dt="2021-09-20T18:54:17.629" v="100" actId="1037"/>
        <pc:sldMkLst>
          <pc:docMk/>
          <pc:sldMk cId="2279352564" sldId="260"/>
        </pc:sldMkLst>
        <pc:spChg chg="mod">
          <ac:chgData name="John Dyer" userId="79638c297f24653e" providerId="LiveId" clId="{B22DBDFB-B725-FF4C-9067-6DF6D6EB5C7C}" dt="2021-09-20T18:50:48.272" v="85" actId="14100"/>
          <ac:spMkLst>
            <pc:docMk/>
            <pc:sldMk cId="2279352564" sldId="260"/>
            <ac:spMk id="2" creationId="{92CACBC4-17D5-8D4C-BC56-1CCB891D96BB}"/>
          </ac:spMkLst>
        </pc:spChg>
        <pc:spChg chg="mod">
          <ac:chgData name="John Dyer" userId="79638c297f24653e" providerId="LiveId" clId="{B22DBDFB-B725-FF4C-9067-6DF6D6EB5C7C}" dt="2021-09-20T18:50:45.763" v="84" actId="14100"/>
          <ac:spMkLst>
            <pc:docMk/>
            <pc:sldMk cId="2279352564" sldId="260"/>
            <ac:spMk id="3" creationId="{0D1191D6-CB28-2940-8B47-FD2883E9A43D}"/>
          </ac:spMkLst>
        </pc:spChg>
        <pc:spChg chg="mod">
          <ac:chgData name="John Dyer" userId="79638c297f24653e" providerId="LiveId" clId="{B22DBDFB-B725-FF4C-9067-6DF6D6EB5C7C}" dt="2021-09-20T18:52:47.465" v="89" actId="206"/>
          <ac:spMkLst>
            <pc:docMk/>
            <pc:sldMk cId="2279352564" sldId="260"/>
            <ac:spMk id="4" creationId="{002CFFF2-86C3-3B43-8205-75E22D5884A8}"/>
          </ac:spMkLst>
        </pc:spChg>
        <pc:spChg chg="mod">
          <ac:chgData name="John Dyer" userId="79638c297f24653e" providerId="LiveId" clId="{B22DBDFB-B725-FF4C-9067-6DF6D6EB5C7C}" dt="2021-09-20T18:53:59.275" v="98" actId="206"/>
          <ac:spMkLst>
            <pc:docMk/>
            <pc:sldMk cId="2279352564" sldId="260"/>
            <ac:spMk id="5" creationId="{6A1334F7-3077-2640-8109-D9385F9C55F0}"/>
          </ac:spMkLst>
        </pc:spChg>
        <pc:spChg chg="mod">
          <ac:chgData name="John Dyer" userId="79638c297f24653e" providerId="LiveId" clId="{B22DBDFB-B725-FF4C-9067-6DF6D6EB5C7C}" dt="2021-09-20T18:52:13.706" v="86" actId="206"/>
          <ac:spMkLst>
            <pc:docMk/>
            <pc:sldMk cId="2279352564" sldId="260"/>
            <ac:spMk id="6" creationId="{E05D4DDC-3EA2-C44F-8077-B655F547DA30}"/>
          </ac:spMkLst>
        </pc:spChg>
        <pc:spChg chg="mod">
          <ac:chgData name="John Dyer" userId="79638c297f24653e" providerId="LiveId" clId="{B22DBDFB-B725-FF4C-9067-6DF6D6EB5C7C}" dt="2021-09-20T18:53:35.868" v="95" actId="14100"/>
          <ac:spMkLst>
            <pc:docMk/>
            <pc:sldMk cId="2279352564" sldId="260"/>
            <ac:spMk id="8" creationId="{956103DB-1F99-EF41-91DC-8102BE921F61}"/>
          </ac:spMkLst>
        </pc:spChg>
        <pc:spChg chg="mod">
          <ac:chgData name="John Dyer" userId="79638c297f24653e" providerId="LiveId" clId="{B22DBDFB-B725-FF4C-9067-6DF6D6EB5C7C}" dt="2021-09-20T18:54:17.629" v="100" actId="1037"/>
          <ac:spMkLst>
            <pc:docMk/>
            <pc:sldMk cId="2279352564" sldId="260"/>
            <ac:spMk id="9" creationId="{85CEAA3F-6314-AF44-9ED4-15E18336D829}"/>
          </ac:spMkLst>
        </pc:spChg>
        <pc:spChg chg="mod">
          <ac:chgData name="John Dyer" userId="79638c297f24653e" providerId="LiveId" clId="{B22DBDFB-B725-FF4C-9067-6DF6D6EB5C7C}" dt="2021-09-20T18:53:35.868" v="95" actId="14100"/>
          <ac:spMkLst>
            <pc:docMk/>
            <pc:sldMk cId="2279352564" sldId="260"/>
            <ac:spMk id="10" creationId="{08636CB1-ACAC-CE4B-BD41-037202D5CE53}"/>
          </ac:spMkLst>
        </pc:spChg>
      </pc:sldChg>
      <pc:sldChg chg="add ord">
        <pc:chgData name="John Dyer" userId="79638c297f24653e" providerId="LiveId" clId="{B22DBDFB-B725-FF4C-9067-6DF6D6EB5C7C}" dt="2021-09-24T21:53:49.288" v="110" actId="20578"/>
        <pc:sldMkLst>
          <pc:docMk/>
          <pc:sldMk cId="2438568574" sldId="1790"/>
        </pc:sldMkLst>
      </pc:sldChg>
    </pc:docChg>
  </pc:docChgLst>
  <pc:docChgLst>
    <pc:chgData name="John Dyer" userId="79638c297f24653e" providerId="LiveId" clId="{1BA7B8BA-3A99-5746-9769-96918C2A8253}"/>
    <pc:docChg chg="undo redo custSel addSld delSld modSld sldOrd modMainMaster">
      <pc:chgData name="John Dyer" userId="79638c297f24653e" providerId="LiveId" clId="{1BA7B8BA-3A99-5746-9769-96918C2A8253}" dt="2022-09-18T19:51:26.059" v="1475" actId="208"/>
      <pc:docMkLst>
        <pc:docMk/>
      </pc:docMkLst>
      <pc:sldChg chg="addSp delSp modSp mod ord">
        <pc:chgData name="John Dyer" userId="79638c297f24653e" providerId="LiveId" clId="{1BA7B8BA-3A99-5746-9769-96918C2A8253}" dt="2022-09-18T19:42:53.582" v="1240" actId="14"/>
        <pc:sldMkLst>
          <pc:docMk/>
          <pc:sldMk cId="2537840742" sldId="257"/>
        </pc:sldMkLst>
        <pc:spChg chg="mod">
          <ac:chgData name="John Dyer" userId="79638c297f24653e" providerId="LiveId" clId="{1BA7B8BA-3A99-5746-9769-96918C2A8253}" dt="2022-09-18T12:54:12.117" v="734" actId="20577"/>
          <ac:spMkLst>
            <pc:docMk/>
            <pc:sldMk cId="2537840742" sldId="257"/>
            <ac:spMk id="2" creationId="{92CACBC4-17D5-8D4C-BC56-1CCB891D96BB}"/>
          </ac:spMkLst>
        </pc:spChg>
        <pc:spChg chg="mod">
          <ac:chgData name="John Dyer" userId="79638c297f24653e" providerId="LiveId" clId="{1BA7B8BA-3A99-5746-9769-96918C2A8253}" dt="2022-09-18T19:42:53.582" v="1240" actId="14"/>
          <ac:spMkLst>
            <pc:docMk/>
            <pc:sldMk cId="2537840742" sldId="257"/>
            <ac:spMk id="3" creationId="{0D1191D6-CB28-2940-8B47-FD2883E9A43D}"/>
          </ac:spMkLst>
        </pc:spChg>
        <pc:spChg chg="mod">
          <ac:chgData name="John Dyer" userId="79638c297f24653e" providerId="LiveId" clId="{1BA7B8BA-3A99-5746-9769-96918C2A8253}" dt="2022-09-17T20:46:51.766" v="10"/>
          <ac:spMkLst>
            <pc:docMk/>
            <pc:sldMk cId="2537840742" sldId="257"/>
            <ac:spMk id="9" creationId="{A4CFFE6C-0816-A29D-6B1A-6C96E77C8827}"/>
          </ac:spMkLst>
        </pc:spChg>
        <pc:spChg chg="mod">
          <ac:chgData name="John Dyer" userId="79638c297f24653e" providerId="LiveId" clId="{1BA7B8BA-3A99-5746-9769-96918C2A8253}" dt="2022-09-17T20:46:51.766" v="10"/>
          <ac:spMkLst>
            <pc:docMk/>
            <pc:sldMk cId="2537840742" sldId="257"/>
            <ac:spMk id="10" creationId="{6907A726-DAC3-EBF1-6E29-49267EAA1EBE}"/>
          </ac:spMkLst>
        </pc:spChg>
        <pc:spChg chg="mod">
          <ac:chgData name="John Dyer" userId="79638c297f24653e" providerId="LiveId" clId="{1BA7B8BA-3A99-5746-9769-96918C2A8253}" dt="2022-09-17T20:52:21.729" v="57" actId="207"/>
          <ac:spMkLst>
            <pc:docMk/>
            <pc:sldMk cId="2537840742" sldId="257"/>
            <ac:spMk id="11" creationId="{478E4F82-6CB4-9637-6B09-B7869DA70DD4}"/>
          </ac:spMkLst>
        </pc:spChg>
        <pc:grpChg chg="del">
          <ac:chgData name="John Dyer" userId="79638c297f24653e" providerId="LiveId" clId="{1BA7B8BA-3A99-5746-9769-96918C2A8253}" dt="2022-09-17T20:46:51.513" v="9" actId="478"/>
          <ac:grpSpMkLst>
            <pc:docMk/>
            <pc:sldMk cId="2537840742" sldId="257"/>
            <ac:grpSpMk id="7" creationId="{FF65A374-BB8B-BF44-825B-10BA336439BB}"/>
          </ac:grpSpMkLst>
        </pc:grpChg>
        <pc:grpChg chg="add mod">
          <ac:chgData name="John Dyer" userId="79638c297f24653e" providerId="LiveId" clId="{1BA7B8BA-3A99-5746-9769-96918C2A8253}" dt="2022-09-17T20:46:54.872" v="11" actId="1076"/>
          <ac:grpSpMkLst>
            <pc:docMk/>
            <pc:sldMk cId="2537840742" sldId="257"/>
            <ac:grpSpMk id="8" creationId="{57EADEDB-FB1E-FF01-896D-BB81B6317FA0}"/>
          </ac:grpSpMkLst>
        </pc:grpChg>
      </pc:sldChg>
      <pc:sldChg chg="modSp mod ord">
        <pc:chgData name="John Dyer" userId="79638c297f24653e" providerId="LiveId" clId="{1BA7B8BA-3A99-5746-9769-96918C2A8253}" dt="2022-09-18T19:44:52.492" v="1438" actId="20577"/>
        <pc:sldMkLst>
          <pc:docMk/>
          <pc:sldMk cId="2359272231" sldId="258"/>
        </pc:sldMkLst>
        <pc:spChg chg="mod">
          <ac:chgData name="John Dyer" userId="79638c297f24653e" providerId="LiveId" clId="{1BA7B8BA-3A99-5746-9769-96918C2A8253}" dt="2022-09-18T13:25:45.089" v="951" actId="20577"/>
          <ac:spMkLst>
            <pc:docMk/>
            <pc:sldMk cId="2359272231" sldId="258"/>
            <ac:spMk id="2" creationId="{0989AC92-F626-474D-AC32-5F791C8408BF}"/>
          </ac:spMkLst>
        </pc:spChg>
        <pc:spChg chg="mod">
          <ac:chgData name="John Dyer" userId="79638c297f24653e" providerId="LiveId" clId="{1BA7B8BA-3A99-5746-9769-96918C2A8253}" dt="2022-09-18T19:44:52.492" v="1438" actId="20577"/>
          <ac:spMkLst>
            <pc:docMk/>
            <pc:sldMk cId="2359272231" sldId="258"/>
            <ac:spMk id="3" creationId="{4A4176E6-1779-6446-84D7-6E256E3ED6FF}"/>
          </ac:spMkLst>
        </pc:spChg>
        <pc:spChg chg="mod">
          <ac:chgData name="John Dyer" userId="79638c297f24653e" providerId="LiveId" clId="{1BA7B8BA-3A99-5746-9769-96918C2A8253}" dt="2022-09-18T12:43:01.285" v="297" actId="207"/>
          <ac:spMkLst>
            <pc:docMk/>
            <pc:sldMk cId="2359272231" sldId="258"/>
            <ac:spMk id="5" creationId="{B99C9560-39A1-3A4A-9239-E44C857B964B}"/>
          </ac:spMkLst>
        </pc:spChg>
      </pc:sldChg>
      <pc:sldChg chg="modSp mod">
        <pc:chgData name="John Dyer" userId="79638c297f24653e" providerId="LiveId" clId="{1BA7B8BA-3A99-5746-9769-96918C2A8253}" dt="2022-09-18T13:23:38.923" v="877" actId="20577"/>
        <pc:sldMkLst>
          <pc:docMk/>
          <pc:sldMk cId="1968720817" sldId="259"/>
        </pc:sldMkLst>
        <pc:spChg chg="mod">
          <ac:chgData name="John Dyer" userId="79638c297f24653e" providerId="LiveId" clId="{1BA7B8BA-3A99-5746-9769-96918C2A8253}" dt="2022-09-18T13:23:38.923" v="877" actId="20577"/>
          <ac:spMkLst>
            <pc:docMk/>
            <pc:sldMk cId="1968720817" sldId="259"/>
            <ac:spMk id="2" creationId="{92CACBC4-17D5-8D4C-BC56-1CCB891D96BB}"/>
          </ac:spMkLst>
        </pc:spChg>
        <pc:spChg chg="mod">
          <ac:chgData name="John Dyer" userId="79638c297f24653e" providerId="LiveId" clId="{1BA7B8BA-3A99-5746-9769-96918C2A8253}" dt="2022-09-17T20:56:08.665" v="68" actId="207"/>
          <ac:spMkLst>
            <pc:docMk/>
            <pc:sldMk cId="1968720817" sldId="259"/>
            <ac:spMk id="4" creationId="{002CFFF2-86C3-3B43-8205-75E22D5884A8}"/>
          </ac:spMkLst>
        </pc:spChg>
        <pc:spChg chg="mod">
          <ac:chgData name="John Dyer" userId="79638c297f24653e" providerId="LiveId" clId="{1BA7B8BA-3A99-5746-9769-96918C2A8253}" dt="2022-09-17T20:56:05.217" v="67" actId="207"/>
          <ac:spMkLst>
            <pc:docMk/>
            <pc:sldMk cId="1968720817" sldId="259"/>
            <ac:spMk id="5" creationId="{6A1334F7-3077-2640-8109-D9385F9C55F0}"/>
          </ac:spMkLst>
        </pc:spChg>
        <pc:spChg chg="mod">
          <ac:chgData name="John Dyer" userId="79638c297f24653e" providerId="LiveId" clId="{1BA7B8BA-3A99-5746-9769-96918C2A8253}" dt="2022-09-17T20:56:12.066" v="69" actId="207"/>
          <ac:spMkLst>
            <pc:docMk/>
            <pc:sldMk cId="1968720817" sldId="259"/>
            <ac:spMk id="6" creationId="{E05D4DDC-3EA2-C44F-8077-B655F547DA30}"/>
          </ac:spMkLst>
        </pc:spChg>
        <pc:spChg chg="mod">
          <ac:chgData name="John Dyer" userId="79638c297f24653e" providerId="LiveId" clId="{1BA7B8BA-3A99-5746-9769-96918C2A8253}" dt="2022-09-17T20:55:58.558" v="65" actId="207"/>
          <ac:spMkLst>
            <pc:docMk/>
            <pc:sldMk cId="1968720817" sldId="259"/>
            <ac:spMk id="8" creationId="{956103DB-1F99-EF41-91DC-8102BE921F61}"/>
          </ac:spMkLst>
        </pc:spChg>
        <pc:spChg chg="mod">
          <ac:chgData name="John Dyer" userId="79638c297f24653e" providerId="LiveId" clId="{1BA7B8BA-3A99-5746-9769-96918C2A8253}" dt="2022-09-17T20:56:01.249" v="66" actId="207"/>
          <ac:spMkLst>
            <pc:docMk/>
            <pc:sldMk cId="1968720817" sldId="259"/>
            <ac:spMk id="9" creationId="{85CEAA3F-6314-AF44-9ED4-15E18336D829}"/>
          </ac:spMkLst>
        </pc:spChg>
        <pc:spChg chg="mod">
          <ac:chgData name="John Dyer" userId="79638c297f24653e" providerId="LiveId" clId="{1BA7B8BA-3A99-5746-9769-96918C2A8253}" dt="2022-09-17T20:55:55.819" v="64" actId="207"/>
          <ac:spMkLst>
            <pc:docMk/>
            <pc:sldMk cId="1968720817" sldId="259"/>
            <ac:spMk id="10" creationId="{08636CB1-ACAC-CE4B-BD41-037202D5CE53}"/>
          </ac:spMkLst>
        </pc:spChg>
      </pc:sldChg>
      <pc:sldChg chg="modSp mod">
        <pc:chgData name="John Dyer" userId="79638c297f24653e" providerId="LiveId" clId="{1BA7B8BA-3A99-5746-9769-96918C2A8253}" dt="2022-09-18T13:23:31.681" v="870" actId="313"/>
        <pc:sldMkLst>
          <pc:docMk/>
          <pc:sldMk cId="2279352564" sldId="260"/>
        </pc:sldMkLst>
        <pc:spChg chg="mod">
          <ac:chgData name="John Dyer" userId="79638c297f24653e" providerId="LiveId" clId="{1BA7B8BA-3A99-5746-9769-96918C2A8253}" dt="2022-09-18T13:23:31.681" v="870" actId="313"/>
          <ac:spMkLst>
            <pc:docMk/>
            <pc:sldMk cId="2279352564" sldId="260"/>
            <ac:spMk id="2" creationId="{92CACBC4-17D5-8D4C-BC56-1CCB891D96BB}"/>
          </ac:spMkLst>
        </pc:spChg>
        <pc:spChg chg="mod">
          <ac:chgData name="John Dyer" userId="79638c297f24653e" providerId="LiveId" clId="{1BA7B8BA-3A99-5746-9769-96918C2A8253}" dt="2022-09-17T20:56:23.606" v="73" actId="207"/>
          <ac:spMkLst>
            <pc:docMk/>
            <pc:sldMk cId="2279352564" sldId="260"/>
            <ac:spMk id="5" creationId="{6A1334F7-3077-2640-8109-D9385F9C55F0}"/>
          </ac:spMkLst>
        </pc:spChg>
        <pc:spChg chg="mod">
          <ac:chgData name="John Dyer" userId="79638c297f24653e" providerId="LiveId" clId="{1BA7B8BA-3A99-5746-9769-96918C2A8253}" dt="2022-09-17T20:56:16.145" v="70" actId="207"/>
          <ac:spMkLst>
            <pc:docMk/>
            <pc:sldMk cId="2279352564" sldId="260"/>
            <ac:spMk id="6" creationId="{E05D4DDC-3EA2-C44F-8077-B655F547DA30}"/>
          </ac:spMkLst>
        </pc:spChg>
        <pc:spChg chg="mod">
          <ac:chgData name="John Dyer" userId="79638c297f24653e" providerId="LiveId" clId="{1BA7B8BA-3A99-5746-9769-96918C2A8253}" dt="2022-09-17T20:56:21.544" v="72" actId="207"/>
          <ac:spMkLst>
            <pc:docMk/>
            <pc:sldMk cId="2279352564" sldId="260"/>
            <ac:spMk id="9" creationId="{85CEAA3F-6314-AF44-9ED4-15E18336D829}"/>
          </ac:spMkLst>
        </pc:spChg>
        <pc:spChg chg="mod">
          <ac:chgData name="John Dyer" userId="79638c297f24653e" providerId="LiveId" clId="{1BA7B8BA-3A99-5746-9769-96918C2A8253}" dt="2022-09-17T20:56:17.626" v="71" actId="207"/>
          <ac:spMkLst>
            <pc:docMk/>
            <pc:sldMk cId="2279352564" sldId="260"/>
            <ac:spMk id="10" creationId="{08636CB1-ACAC-CE4B-BD41-037202D5CE53}"/>
          </ac:spMkLst>
        </pc:spChg>
      </pc:sldChg>
      <pc:sldChg chg="modSp add mod">
        <pc:chgData name="John Dyer" userId="79638c297f24653e" providerId="LiveId" clId="{1BA7B8BA-3A99-5746-9769-96918C2A8253}" dt="2022-09-18T19:51:26.059" v="1475" actId="208"/>
        <pc:sldMkLst>
          <pc:docMk/>
          <pc:sldMk cId="3388118413" sldId="267"/>
        </pc:sldMkLst>
        <pc:spChg chg="mod">
          <ac:chgData name="John Dyer" userId="79638c297f24653e" providerId="LiveId" clId="{1BA7B8BA-3A99-5746-9769-96918C2A8253}" dt="2022-09-18T19:51:17.926" v="1473" actId="208"/>
          <ac:spMkLst>
            <pc:docMk/>
            <pc:sldMk cId="3388118413" sldId="267"/>
            <ac:spMk id="3" creationId="{475864C7-FA85-4A4C-BFDC-44E797CBA5D9}"/>
          </ac:spMkLst>
        </pc:spChg>
        <pc:spChg chg="mod">
          <ac:chgData name="John Dyer" userId="79638c297f24653e" providerId="LiveId" clId="{1BA7B8BA-3A99-5746-9769-96918C2A8253}" dt="2022-09-18T19:51:17.926" v="1473" actId="208"/>
          <ac:spMkLst>
            <pc:docMk/>
            <pc:sldMk cId="3388118413" sldId="267"/>
            <ac:spMk id="4" creationId="{7F3B8B35-1A8D-DA42-9FC1-C5296B8AAE35}"/>
          </ac:spMkLst>
        </pc:spChg>
        <pc:spChg chg="mod">
          <ac:chgData name="John Dyer" userId="79638c297f24653e" providerId="LiveId" clId="{1BA7B8BA-3A99-5746-9769-96918C2A8253}" dt="2022-09-18T19:51:26.059" v="1475" actId="208"/>
          <ac:spMkLst>
            <pc:docMk/>
            <pc:sldMk cId="3388118413" sldId="267"/>
            <ac:spMk id="9" creationId="{E14DAB88-1D3B-C14B-B322-F4B1980E2021}"/>
          </ac:spMkLst>
        </pc:spChg>
        <pc:spChg chg="mod">
          <ac:chgData name="John Dyer" userId="79638c297f24653e" providerId="LiveId" clId="{1BA7B8BA-3A99-5746-9769-96918C2A8253}" dt="2022-09-18T19:51:17.926" v="1473" actId="208"/>
          <ac:spMkLst>
            <pc:docMk/>
            <pc:sldMk cId="3388118413" sldId="267"/>
            <ac:spMk id="24" creationId="{AAA2AA1C-8ED7-7944-B01E-DF6AB3988235}"/>
          </ac:spMkLst>
        </pc:spChg>
        <pc:spChg chg="mod">
          <ac:chgData name="John Dyer" userId="79638c297f24653e" providerId="LiveId" clId="{1BA7B8BA-3A99-5746-9769-96918C2A8253}" dt="2022-09-18T19:51:26.059" v="1475" actId="208"/>
          <ac:spMkLst>
            <pc:docMk/>
            <pc:sldMk cId="3388118413" sldId="267"/>
            <ac:spMk id="28" creationId="{6D5A67DD-0C8E-4048-B955-319AC5ACE34C}"/>
          </ac:spMkLst>
        </pc:spChg>
        <pc:spChg chg="mod">
          <ac:chgData name="John Dyer" userId="79638c297f24653e" providerId="LiveId" clId="{1BA7B8BA-3A99-5746-9769-96918C2A8253}" dt="2022-09-18T19:51:26.059" v="1475" actId="208"/>
          <ac:spMkLst>
            <pc:docMk/>
            <pc:sldMk cId="3388118413" sldId="267"/>
            <ac:spMk id="29" creationId="{750D893E-5330-9F4C-9563-ADA155748DE4}"/>
          </ac:spMkLst>
        </pc:spChg>
      </pc:sldChg>
      <pc:sldChg chg="add">
        <pc:chgData name="John Dyer" userId="79638c297f24653e" providerId="LiveId" clId="{1BA7B8BA-3A99-5746-9769-96918C2A8253}" dt="2022-09-17T21:00:04.252" v="173"/>
        <pc:sldMkLst>
          <pc:docMk/>
          <pc:sldMk cId="272596792" sldId="413"/>
        </pc:sldMkLst>
      </pc:sldChg>
      <pc:sldChg chg="modSp add mod ord modAnim">
        <pc:chgData name="John Dyer" userId="79638c297f24653e" providerId="LiveId" clId="{1BA7B8BA-3A99-5746-9769-96918C2A8253}" dt="2022-09-18T14:47:41.167" v="1212"/>
        <pc:sldMkLst>
          <pc:docMk/>
          <pc:sldMk cId="1524497985" sldId="437"/>
        </pc:sldMkLst>
        <pc:spChg chg="mod">
          <ac:chgData name="John Dyer" userId="79638c297f24653e" providerId="LiveId" clId="{1BA7B8BA-3A99-5746-9769-96918C2A8253}" dt="2022-09-18T14:44:49.479" v="1151" actId="2711"/>
          <ac:spMkLst>
            <pc:docMk/>
            <pc:sldMk cId="1524497985" sldId="437"/>
            <ac:spMk id="7" creationId="{00000000-0000-0000-0000-000000000000}"/>
          </ac:spMkLst>
        </pc:spChg>
        <pc:spChg chg="mod">
          <ac:chgData name="John Dyer" userId="79638c297f24653e" providerId="LiveId" clId="{1BA7B8BA-3A99-5746-9769-96918C2A8253}" dt="2022-09-18T14:45:25.650" v="1176" actId="1035"/>
          <ac:spMkLst>
            <pc:docMk/>
            <pc:sldMk cId="1524497985" sldId="437"/>
            <ac:spMk id="10" creationId="{D2FB09AE-9426-779B-3F9B-AECE5D1E0438}"/>
          </ac:spMkLst>
        </pc:spChg>
        <pc:spChg chg="mod">
          <ac:chgData name="John Dyer" userId="79638c297f24653e" providerId="LiveId" clId="{1BA7B8BA-3A99-5746-9769-96918C2A8253}" dt="2022-09-18T14:44:55.355" v="1155" actId="1035"/>
          <ac:spMkLst>
            <pc:docMk/>
            <pc:sldMk cId="1524497985" sldId="437"/>
            <ac:spMk id="12" creationId="{00000000-0000-0000-0000-000000000000}"/>
          </ac:spMkLst>
        </pc:spChg>
        <pc:spChg chg="mod">
          <ac:chgData name="John Dyer" userId="79638c297f24653e" providerId="LiveId" clId="{1BA7B8BA-3A99-5746-9769-96918C2A8253}" dt="2022-09-18T14:44:49.479" v="1151" actId="2711"/>
          <ac:spMkLst>
            <pc:docMk/>
            <pc:sldMk cId="1524497985" sldId="437"/>
            <ac:spMk id="15" creationId="{00000000-0000-0000-0000-000000000000}"/>
          </ac:spMkLst>
        </pc:spChg>
        <pc:spChg chg="mod">
          <ac:chgData name="John Dyer" userId="79638c297f24653e" providerId="LiveId" clId="{1BA7B8BA-3A99-5746-9769-96918C2A8253}" dt="2022-09-17T23:57:54.858" v="233" actId="207"/>
          <ac:spMkLst>
            <pc:docMk/>
            <pc:sldMk cId="1524497985" sldId="437"/>
            <ac:spMk id="16" creationId="{D97A17D8-E0D2-ADEA-52C6-4C8928E3C76A}"/>
          </ac:spMkLst>
        </pc:spChg>
        <pc:spChg chg="mod">
          <ac:chgData name="John Dyer" userId="79638c297f24653e" providerId="LiveId" clId="{1BA7B8BA-3A99-5746-9769-96918C2A8253}" dt="2022-09-18T14:45:52.507" v="1189" actId="14100"/>
          <ac:spMkLst>
            <pc:docMk/>
            <pc:sldMk cId="1524497985" sldId="437"/>
            <ac:spMk id="17" creationId="{DD9EE052-EECB-E962-31F1-A0C35F0C2D3E}"/>
          </ac:spMkLst>
        </pc:spChg>
        <pc:spChg chg="mod">
          <ac:chgData name="John Dyer" userId="79638c297f24653e" providerId="LiveId" clId="{1BA7B8BA-3A99-5746-9769-96918C2A8253}" dt="2022-09-18T14:44:49.479" v="1151" actId="2711"/>
          <ac:spMkLst>
            <pc:docMk/>
            <pc:sldMk cId="1524497985" sldId="437"/>
            <ac:spMk id="18" creationId="{00000000-0000-0000-0000-000000000000}"/>
          </ac:spMkLst>
        </pc:spChg>
        <pc:spChg chg="mod">
          <ac:chgData name="John Dyer" userId="79638c297f24653e" providerId="LiveId" clId="{1BA7B8BA-3A99-5746-9769-96918C2A8253}" dt="2022-09-18T14:45:25.650" v="1176" actId="1035"/>
          <ac:spMkLst>
            <pc:docMk/>
            <pc:sldMk cId="1524497985" sldId="437"/>
            <ac:spMk id="19" creationId="{5534F7A8-8876-54BB-0B43-D4324B70944D}"/>
          </ac:spMkLst>
        </pc:spChg>
        <pc:spChg chg="mod">
          <ac:chgData name="John Dyer" userId="79638c297f24653e" providerId="LiveId" clId="{1BA7B8BA-3A99-5746-9769-96918C2A8253}" dt="2022-09-18T14:45:29.795" v="1185" actId="1036"/>
          <ac:spMkLst>
            <pc:docMk/>
            <pc:sldMk cId="1524497985" sldId="437"/>
            <ac:spMk id="20" creationId="{1E7CF336-EB3B-20CE-38B1-FE10D368D6EF}"/>
          </ac:spMkLst>
        </pc:spChg>
        <pc:spChg chg="mod">
          <ac:chgData name="John Dyer" userId="79638c297f24653e" providerId="LiveId" clId="{1BA7B8BA-3A99-5746-9769-96918C2A8253}" dt="2022-09-18T14:44:49.479" v="1151" actId="2711"/>
          <ac:spMkLst>
            <pc:docMk/>
            <pc:sldMk cId="1524497985" sldId="437"/>
            <ac:spMk id="21" creationId="{00000000-0000-0000-0000-000000000000}"/>
          </ac:spMkLst>
        </pc:spChg>
        <pc:spChg chg="mod">
          <ac:chgData name="John Dyer" userId="79638c297f24653e" providerId="LiveId" clId="{1BA7B8BA-3A99-5746-9769-96918C2A8253}" dt="2022-09-18T14:44:49.479" v="1151" actId="2711"/>
          <ac:spMkLst>
            <pc:docMk/>
            <pc:sldMk cId="1524497985" sldId="437"/>
            <ac:spMk id="22" creationId="{00000000-0000-0000-0000-000000000000}"/>
          </ac:spMkLst>
        </pc:spChg>
        <pc:spChg chg="mod">
          <ac:chgData name="John Dyer" userId="79638c297f24653e" providerId="LiveId" clId="{1BA7B8BA-3A99-5746-9769-96918C2A8253}" dt="2022-09-18T14:44:49.479" v="1151" actId="2711"/>
          <ac:spMkLst>
            <pc:docMk/>
            <pc:sldMk cId="1524497985" sldId="437"/>
            <ac:spMk id="23" creationId="{00000000-0000-0000-0000-000000000000}"/>
          </ac:spMkLst>
        </pc:spChg>
        <pc:spChg chg="mod">
          <ac:chgData name="John Dyer" userId="79638c297f24653e" providerId="LiveId" clId="{1BA7B8BA-3A99-5746-9769-96918C2A8253}" dt="2022-09-18T14:44:49.479" v="1151" actId="2711"/>
          <ac:spMkLst>
            <pc:docMk/>
            <pc:sldMk cId="1524497985" sldId="437"/>
            <ac:spMk id="24" creationId="{00000000-0000-0000-0000-000000000000}"/>
          </ac:spMkLst>
        </pc:spChg>
        <pc:spChg chg="mod">
          <ac:chgData name="John Dyer" userId="79638c297f24653e" providerId="LiveId" clId="{1BA7B8BA-3A99-5746-9769-96918C2A8253}" dt="2022-09-18T14:44:49.479" v="1151" actId="2711"/>
          <ac:spMkLst>
            <pc:docMk/>
            <pc:sldMk cId="1524497985" sldId="437"/>
            <ac:spMk id="25" creationId="{00000000-0000-0000-0000-000000000000}"/>
          </ac:spMkLst>
        </pc:spChg>
        <pc:spChg chg="mod">
          <ac:chgData name="John Dyer" userId="79638c297f24653e" providerId="LiveId" clId="{1BA7B8BA-3A99-5746-9769-96918C2A8253}" dt="2022-09-18T14:44:49.479" v="1151" actId="2711"/>
          <ac:spMkLst>
            <pc:docMk/>
            <pc:sldMk cId="1524497985" sldId="437"/>
            <ac:spMk id="26" creationId="{00000000-0000-0000-0000-000000000000}"/>
          </ac:spMkLst>
        </pc:spChg>
        <pc:spChg chg="mod">
          <ac:chgData name="John Dyer" userId="79638c297f24653e" providerId="LiveId" clId="{1BA7B8BA-3A99-5746-9769-96918C2A8253}" dt="2022-09-18T14:44:49.479" v="1151" actId="2711"/>
          <ac:spMkLst>
            <pc:docMk/>
            <pc:sldMk cId="1524497985" sldId="437"/>
            <ac:spMk id="27" creationId="{00000000-0000-0000-0000-000000000000}"/>
          </ac:spMkLst>
        </pc:spChg>
        <pc:spChg chg="mod">
          <ac:chgData name="John Dyer" userId="79638c297f24653e" providerId="LiveId" clId="{1BA7B8BA-3A99-5746-9769-96918C2A8253}" dt="2022-09-18T14:44:24.951" v="1143" actId="255"/>
          <ac:spMkLst>
            <pc:docMk/>
            <pc:sldMk cId="1524497985" sldId="437"/>
            <ac:spMk id="28" creationId="{00000000-0000-0000-0000-000000000000}"/>
          </ac:spMkLst>
        </pc:spChg>
        <pc:spChg chg="mod">
          <ac:chgData name="John Dyer" userId="79638c297f24653e" providerId="LiveId" clId="{1BA7B8BA-3A99-5746-9769-96918C2A8253}" dt="2022-09-18T14:44:49.479" v="1151" actId="2711"/>
          <ac:spMkLst>
            <pc:docMk/>
            <pc:sldMk cId="1524497985" sldId="437"/>
            <ac:spMk id="29" creationId="{00000000-0000-0000-0000-000000000000}"/>
          </ac:spMkLst>
        </pc:spChg>
        <pc:spChg chg="mod">
          <ac:chgData name="John Dyer" userId="79638c297f24653e" providerId="LiveId" clId="{1BA7B8BA-3A99-5746-9769-96918C2A8253}" dt="2022-09-18T14:44:49.479" v="1151" actId="2711"/>
          <ac:spMkLst>
            <pc:docMk/>
            <pc:sldMk cId="1524497985" sldId="437"/>
            <ac:spMk id="30" creationId="{00000000-0000-0000-0000-000000000000}"/>
          </ac:spMkLst>
        </pc:spChg>
        <pc:spChg chg="mod">
          <ac:chgData name="John Dyer" userId="79638c297f24653e" providerId="LiveId" clId="{1BA7B8BA-3A99-5746-9769-96918C2A8253}" dt="2022-09-18T14:44:49.479" v="1151" actId="2711"/>
          <ac:spMkLst>
            <pc:docMk/>
            <pc:sldMk cId="1524497985" sldId="437"/>
            <ac:spMk id="31" creationId="{00000000-0000-0000-0000-000000000000}"/>
          </ac:spMkLst>
        </pc:spChg>
        <pc:spChg chg="mod">
          <ac:chgData name="John Dyer" userId="79638c297f24653e" providerId="LiveId" clId="{1BA7B8BA-3A99-5746-9769-96918C2A8253}" dt="2022-09-18T14:45:59.491" v="1202" actId="14100"/>
          <ac:spMkLst>
            <pc:docMk/>
            <pc:sldMk cId="1524497985" sldId="437"/>
            <ac:spMk id="34" creationId="{771B25CF-5094-E1A0-381F-881B5EF2C8F2}"/>
          </ac:spMkLst>
        </pc:spChg>
        <pc:spChg chg="mod">
          <ac:chgData name="John Dyer" userId="79638c297f24653e" providerId="LiveId" clId="{1BA7B8BA-3A99-5746-9769-96918C2A8253}" dt="2022-09-18T14:45:04.519" v="1166" actId="120"/>
          <ac:spMkLst>
            <pc:docMk/>
            <pc:sldMk cId="1524497985" sldId="437"/>
            <ac:spMk id="36" creationId="{DA79B962-4449-5D40-A5CC-48B724677827}"/>
          </ac:spMkLst>
        </pc:spChg>
        <pc:spChg chg="mod">
          <ac:chgData name="John Dyer" userId="79638c297f24653e" providerId="LiveId" clId="{1BA7B8BA-3A99-5746-9769-96918C2A8253}" dt="2022-09-18T14:47:10.878" v="1211" actId="20577"/>
          <ac:spMkLst>
            <pc:docMk/>
            <pc:sldMk cId="1524497985" sldId="437"/>
            <ac:spMk id="37" creationId="{00000000-0000-0000-0000-000000000000}"/>
          </ac:spMkLst>
        </pc:spChg>
        <pc:spChg chg="mod">
          <ac:chgData name="John Dyer" userId="79638c297f24653e" providerId="LiveId" clId="{1BA7B8BA-3A99-5746-9769-96918C2A8253}" dt="2022-09-18T14:44:35.458" v="1150" actId="20577"/>
          <ac:spMkLst>
            <pc:docMk/>
            <pc:sldMk cId="1524497985" sldId="437"/>
            <ac:spMk id="38" creationId="{00000000-0000-0000-0000-000000000000}"/>
          </ac:spMkLst>
        </pc:spChg>
        <pc:spChg chg="mod">
          <ac:chgData name="John Dyer" userId="79638c297f24653e" providerId="LiveId" clId="{1BA7B8BA-3A99-5746-9769-96918C2A8253}" dt="2022-09-18T14:44:49.479" v="1151" actId="2711"/>
          <ac:spMkLst>
            <pc:docMk/>
            <pc:sldMk cId="1524497985" sldId="437"/>
            <ac:spMk id="39" creationId="{1DA7F4F2-051F-9749-826C-D19015561071}"/>
          </ac:spMkLst>
        </pc:spChg>
        <pc:spChg chg="mod">
          <ac:chgData name="John Dyer" userId="79638c297f24653e" providerId="LiveId" clId="{1BA7B8BA-3A99-5746-9769-96918C2A8253}" dt="2022-09-18T14:45:41.957" v="1186" actId="1076"/>
          <ac:spMkLst>
            <pc:docMk/>
            <pc:sldMk cId="1524497985" sldId="437"/>
            <ac:spMk id="40" creationId="{00000000-0000-0000-0000-000000000000}"/>
          </ac:spMkLst>
        </pc:spChg>
        <pc:spChg chg="mod">
          <ac:chgData name="John Dyer" userId="79638c297f24653e" providerId="LiveId" clId="{1BA7B8BA-3A99-5746-9769-96918C2A8253}" dt="2022-09-18T14:44:49.479" v="1151" actId="2711"/>
          <ac:spMkLst>
            <pc:docMk/>
            <pc:sldMk cId="1524497985" sldId="437"/>
            <ac:spMk id="41" creationId="{2E45BFD7-A315-AB49-A218-254BF7AF7F1E}"/>
          </ac:spMkLst>
        </pc:spChg>
        <pc:spChg chg="mod">
          <ac:chgData name="John Dyer" userId="79638c297f24653e" providerId="LiveId" clId="{1BA7B8BA-3A99-5746-9769-96918C2A8253}" dt="2022-09-18T14:44:49.479" v="1151" actId="2711"/>
          <ac:spMkLst>
            <pc:docMk/>
            <pc:sldMk cId="1524497985" sldId="437"/>
            <ac:spMk id="43" creationId="{9D088D90-2F92-444C-85D0-8C2C0D93900D}"/>
          </ac:spMkLst>
        </pc:spChg>
        <pc:spChg chg="mod">
          <ac:chgData name="John Dyer" userId="79638c297f24653e" providerId="LiveId" clId="{1BA7B8BA-3A99-5746-9769-96918C2A8253}" dt="2022-09-18T14:44:49.479" v="1151" actId="2711"/>
          <ac:spMkLst>
            <pc:docMk/>
            <pc:sldMk cId="1524497985" sldId="437"/>
            <ac:spMk id="44" creationId="{6B44FF25-294A-1C42-A19C-7D4F711149B2}"/>
          </ac:spMkLst>
        </pc:spChg>
        <pc:grpChg chg="mod">
          <ac:chgData name="John Dyer" userId="79638c297f24653e" providerId="LiveId" clId="{1BA7B8BA-3A99-5746-9769-96918C2A8253}" dt="2022-09-18T14:45:29.795" v="1185" actId="1036"/>
          <ac:grpSpMkLst>
            <pc:docMk/>
            <pc:sldMk cId="1524497985" sldId="437"/>
            <ac:grpSpMk id="11" creationId="{81D5BBF2-58A5-D8BB-837A-DD8E52DDD02F}"/>
          </ac:grpSpMkLst>
        </pc:grpChg>
        <pc:cxnChg chg="mod">
          <ac:chgData name="John Dyer" userId="79638c297f24653e" providerId="LiveId" clId="{1BA7B8BA-3A99-5746-9769-96918C2A8253}" dt="2022-09-18T14:44:49.479" v="1151" actId="2711"/>
          <ac:cxnSpMkLst>
            <pc:docMk/>
            <pc:sldMk cId="1524497985" sldId="437"/>
            <ac:cxnSpMk id="5" creationId="{00000000-0000-0000-0000-000000000000}"/>
          </ac:cxnSpMkLst>
        </pc:cxnChg>
      </pc:sldChg>
      <pc:sldChg chg="modSp add mod">
        <pc:chgData name="John Dyer" userId="79638c297f24653e" providerId="LiveId" clId="{1BA7B8BA-3A99-5746-9769-96918C2A8253}" dt="2022-09-17T21:00:55.525" v="187"/>
        <pc:sldMkLst>
          <pc:docMk/>
          <pc:sldMk cId="953177438" sldId="482"/>
        </pc:sldMkLst>
        <pc:spChg chg="mod">
          <ac:chgData name="John Dyer" userId="79638c297f24653e" providerId="LiveId" clId="{1BA7B8BA-3A99-5746-9769-96918C2A8253}" dt="2022-09-17T20:58:49.574" v="160" actId="27636"/>
          <ac:spMkLst>
            <pc:docMk/>
            <pc:sldMk cId="953177438" sldId="482"/>
            <ac:spMk id="2" creationId="{00000000-0000-0000-0000-000000000000}"/>
          </ac:spMkLst>
        </pc:spChg>
        <pc:spChg chg="mod">
          <ac:chgData name="John Dyer" userId="79638c297f24653e" providerId="LiveId" clId="{1BA7B8BA-3A99-5746-9769-96918C2A8253}" dt="2022-09-17T21:00:17.677" v="175" actId="207"/>
          <ac:spMkLst>
            <pc:docMk/>
            <pc:sldMk cId="953177438" sldId="482"/>
            <ac:spMk id="3" creationId="{00000000-0000-0000-0000-000000000000}"/>
          </ac:spMkLst>
        </pc:spChg>
        <pc:picChg chg="mod">
          <ac:chgData name="John Dyer" userId="79638c297f24653e" providerId="LiveId" clId="{1BA7B8BA-3A99-5746-9769-96918C2A8253}" dt="2022-09-17T21:00:55.525" v="187"/>
          <ac:picMkLst>
            <pc:docMk/>
            <pc:sldMk cId="953177438" sldId="482"/>
            <ac:picMk id="4" creationId="{2859724E-7984-D046-9593-CE28D39F6441}"/>
          </ac:picMkLst>
        </pc:picChg>
      </pc:sldChg>
      <pc:sldChg chg="modSp add mod">
        <pc:chgData name="John Dyer" userId="79638c297f24653e" providerId="LiveId" clId="{1BA7B8BA-3A99-5746-9769-96918C2A8253}" dt="2022-09-17T21:00:36.345" v="184" actId="27636"/>
        <pc:sldMkLst>
          <pc:docMk/>
          <pc:sldMk cId="2350806694" sldId="483"/>
        </pc:sldMkLst>
        <pc:spChg chg="mod">
          <ac:chgData name="John Dyer" userId="79638c297f24653e" providerId="LiveId" clId="{1BA7B8BA-3A99-5746-9769-96918C2A8253}" dt="2022-09-17T21:00:36.345" v="184" actId="27636"/>
          <ac:spMkLst>
            <pc:docMk/>
            <pc:sldMk cId="2350806694" sldId="483"/>
            <ac:spMk id="2" creationId="{00000000-0000-0000-0000-000000000000}"/>
          </ac:spMkLst>
        </pc:spChg>
      </pc:sldChg>
      <pc:sldChg chg="modSp add mod">
        <pc:chgData name="John Dyer" userId="79638c297f24653e" providerId="LiveId" clId="{1BA7B8BA-3A99-5746-9769-96918C2A8253}" dt="2022-09-17T21:00:31.732" v="181" actId="20577"/>
        <pc:sldMkLst>
          <pc:docMk/>
          <pc:sldMk cId="4154863520" sldId="484"/>
        </pc:sldMkLst>
        <pc:spChg chg="mod">
          <ac:chgData name="John Dyer" userId="79638c297f24653e" providerId="LiveId" clId="{1BA7B8BA-3A99-5746-9769-96918C2A8253}" dt="2022-09-17T21:00:31.732" v="181" actId="20577"/>
          <ac:spMkLst>
            <pc:docMk/>
            <pc:sldMk cId="4154863520" sldId="484"/>
            <ac:spMk id="2" creationId="{00000000-0000-0000-0000-000000000000}"/>
          </ac:spMkLst>
        </pc:spChg>
        <pc:spChg chg="mod">
          <ac:chgData name="John Dyer" userId="79638c297f24653e" providerId="LiveId" clId="{1BA7B8BA-3A99-5746-9769-96918C2A8253}" dt="2022-09-17T21:00:22.085" v="176" actId="207"/>
          <ac:spMkLst>
            <pc:docMk/>
            <pc:sldMk cId="4154863520" sldId="484"/>
            <ac:spMk id="3" creationId="{00000000-0000-0000-0000-000000000000}"/>
          </ac:spMkLst>
        </pc:spChg>
      </pc:sldChg>
      <pc:sldChg chg="addSp delSp modSp add mod">
        <pc:chgData name="John Dyer" userId="79638c297f24653e" providerId="LiveId" clId="{1BA7B8BA-3A99-5746-9769-96918C2A8253}" dt="2022-09-18T12:47:10.388" v="725"/>
        <pc:sldMkLst>
          <pc:docMk/>
          <pc:sldMk cId="557512388" sldId="528"/>
        </pc:sldMkLst>
        <pc:spChg chg="mod">
          <ac:chgData name="John Dyer" userId="79638c297f24653e" providerId="LiveId" clId="{1BA7B8BA-3A99-5746-9769-96918C2A8253}" dt="2022-09-18T12:47:10.388" v="725"/>
          <ac:spMkLst>
            <pc:docMk/>
            <pc:sldMk cId="557512388" sldId="528"/>
            <ac:spMk id="3" creationId="{7A1C2B6A-47DF-0DBE-80DF-73903C777E7F}"/>
          </ac:spMkLst>
        </pc:spChg>
        <pc:spChg chg="mod">
          <ac:chgData name="John Dyer" userId="79638c297f24653e" providerId="LiveId" clId="{1BA7B8BA-3A99-5746-9769-96918C2A8253}" dt="2022-09-18T12:47:10.388" v="725"/>
          <ac:spMkLst>
            <pc:docMk/>
            <pc:sldMk cId="557512388" sldId="528"/>
            <ac:spMk id="10" creationId="{9D892092-7ECE-D0F6-7B0B-020C4A6597B6}"/>
          </ac:spMkLst>
        </pc:spChg>
        <pc:spChg chg="mod">
          <ac:chgData name="John Dyer" userId="79638c297f24653e" providerId="LiveId" clId="{1BA7B8BA-3A99-5746-9769-96918C2A8253}" dt="2022-09-18T12:47:10.388" v="725"/>
          <ac:spMkLst>
            <pc:docMk/>
            <pc:sldMk cId="557512388" sldId="528"/>
            <ac:spMk id="11" creationId="{A934D6E6-5948-D75F-BAB6-844234EFD5B6}"/>
          </ac:spMkLst>
        </pc:spChg>
        <pc:grpChg chg="add mod">
          <ac:chgData name="John Dyer" userId="79638c297f24653e" providerId="LiveId" clId="{1BA7B8BA-3A99-5746-9769-96918C2A8253}" dt="2022-09-18T12:47:10.388" v="725"/>
          <ac:grpSpMkLst>
            <pc:docMk/>
            <pc:sldMk cId="557512388" sldId="528"/>
            <ac:grpSpMk id="2" creationId="{D8C284FC-7525-C1ED-979A-4266C22A9772}"/>
          </ac:grpSpMkLst>
        </pc:grpChg>
        <pc:grpChg chg="del">
          <ac:chgData name="John Dyer" userId="79638c297f24653e" providerId="LiveId" clId="{1BA7B8BA-3A99-5746-9769-96918C2A8253}" dt="2022-09-18T12:47:10.182" v="724" actId="478"/>
          <ac:grpSpMkLst>
            <pc:docMk/>
            <pc:sldMk cId="557512388" sldId="528"/>
            <ac:grpSpMk id="6" creationId="{011CEC7C-FFE0-EB46-8620-ED7B135C9B97}"/>
          </ac:grpSpMkLst>
        </pc:grpChg>
      </pc:sldChg>
      <pc:sldChg chg="addSp delSp modSp add mod">
        <pc:chgData name="John Dyer" userId="79638c297f24653e" providerId="LiveId" clId="{1BA7B8BA-3A99-5746-9769-96918C2A8253}" dt="2022-09-18T12:47:12.754" v="727"/>
        <pc:sldMkLst>
          <pc:docMk/>
          <pc:sldMk cId="2731397989" sldId="529"/>
        </pc:sldMkLst>
        <pc:spChg chg="mod">
          <ac:chgData name="John Dyer" userId="79638c297f24653e" providerId="LiveId" clId="{1BA7B8BA-3A99-5746-9769-96918C2A8253}" dt="2022-09-18T12:47:12.754" v="727"/>
          <ac:spMkLst>
            <pc:docMk/>
            <pc:sldMk cId="2731397989" sldId="529"/>
            <ac:spMk id="3" creationId="{343E9FA2-7B75-EB62-726C-13C84B69EFFF}"/>
          </ac:spMkLst>
        </pc:spChg>
        <pc:spChg chg="mod">
          <ac:chgData name="John Dyer" userId="79638c297f24653e" providerId="LiveId" clId="{1BA7B8BA-3A99-5746-9769-96918C2A8253}" dt="2022-09-18T12:47:12.754" v="727"/>
          <ac:spMkLst>
            <pc:docMk/>
            <pc:sldMk cId="2731397989" sldId="529"/>
            <ac:spMk id="16" creationId="{2BA1A95D-E01F-DDBE-3ED6-CD7EB44516BE}"/>
          </ac:spMkLst>
        </pc:spChg>
        <pc:spChg chg="mod">
          <ac:chgData name="John Dyer" userId="79638c297f24653e" providerId="LiveId" clId="{1BA7B8BA-3A99-5746-9769-96918C2A8253}" dt="2022-09-18T12:47:12.754" v="727"/>
          <ac:spMkLst>
            <pc:docMk/>
            <pc:sldMk cId="2731397989" sldId="529"/>
            <ac:spMk id="17" creationId="{AF1036B2-C947-C4B9-EB6D-0FD9147321AD}"/>
          </ac:spMkLst>
        </pc:spChg>
        <pc:grpChg chg="add mod">
          <ac:chgData name="John Dyer" userId="79638c297f24653e" providerId="LiveId" clId="{1BA7B8BA-3A99-5746-9769-96918C2A8253}" dt="2022-09-18T12:47:12.754" v="727"/>
          <ac:grpSpMkLst>
            <pc:docMk/>
            <pc:sldMk cId="2731397989" sldId="529"/>
            <ac:grpSpMk id="2" creationId="{127A0115-487A-0022-0554-9215D617A081}"/>
          </ac:grpSpMkLst>
        </pc:grpChg>
        <pc:grpChg chg="del">
          <ac:chgData name="John Dyer" userId="79638c297f24653e" providerId="LiveId" clId="{1BA7B8BA-3A99-5746-9769-96918C2A8253}" dt="2022-09-18T12:47:12.485" v="726" actId="478"/>
          <ac:grpSpMkLst>
            <pc:docMk/>
            <pc:sldMk cId="2731397989" sldId="529"/>
            <ac:grpSpMk id="6" creationId="{F552E432-A171-D14F-A339-F8B70749D4A5}"/>
          </ac:grpSpMkLst>
        </pc:grpChg>
      </pc:sldChg>
      <pc:sldChg chg="addSp delSp modSp add mod">
        <pc:chgData name="John Dyer" userId="79638c297f24653e" providerId="LiveId" clId="{1BA7B8BA-3A99-5746-9769-96918C2A8253}" dt="2022-09-18T12:47:08.413" v="723"/>
        <pc:sldMkLst>
          <pc:docMk/>
          <pc:sldMk cId="2914145182" sldId="531"/>
        </pc:sldMkLst>
        <pc:spChg chg="mod">
          <ac:chgData name="John Dyer" userId="79638c297f24653e" providerId="LiveId" clId="{1BA7B8BA-3A99-5746-9769-96918C2A8253}" dt="2022-09-18T12:47:08.413" v="723"/>
          <ac:spMkLst>
            <pc:docMk/>
            <pc:sldMk cId="2914145182" sldId="531"/>
            <ac:spMk id="3" creationId="{05030250-E295-2384-359B-3F8032DBD180}"/>
          </ac:spMkLst>
        </pc:spChg>
        <pc:spChg chg="mod">
          <ac:chgData name="John Dyer" userId="79638c297f24653e" providerId="LiveId" clId="{1BA7B8BA-3A99-5746-9769-96918C2A8253}" dt="2022-09-18T12:47:08.413" v="723"/>
          <ac:spMkLst>
            <pc:docMk/>
            <pc:sldMk cId="2914145182" sldId="531"/>
            <ac:spMk id="10" creationId="{3FDDDD3C-2637-AF68-3343-427118B1EB76}"/>
          </ac:spMkLst>
        </pc:spChg>
        <pc:spChg chg="mod">
          <ac:chgData name="John Dyer" userId="79638c297f24653e" providerId="LiveId" clId="{1BA7B8BA-3A99-5746-9769-96918C2A8253}" dt="2022-09-18T12:47:08.413" v="723"/>
          <ac:spMkLst>
            <pc:docMk/>
            <pc:sldMk cId="2914145182" sldId="531"/>
            <ac:spMk id="11" creationId="{B36E726C-759C-677A-5A35-16C99B474584}"/>
          </ac:spMkLst>
        </pc:spChg>
        <pc:grpChg chg="add mod">
          <ac:chgData name="John Dyer" userId="79638c297f24653e" providerId="LiveId" clId="{1BA7B8BA-3A99-5746-9769-96918C2A8253}" dt="2022-09-18T12:47:08.413" v="723"/>
          <ac:grpSpMkLst>
            <pc:docMk/>
            <pc:sldMk cId="2914145182" sldId="531"/>
            <ac:grpSpMk id="2" creationId="{EA92CAC0-4087-C206-1E87-EE4ECC59261A}"/>
          </ac:grpSpMkLst>
        </pc:grpChg>
        <pc:grpChg chg="del">
          <ac:chgData name="John Dyer" userId="79638c297f24653e" providerId="LiveId" clId="{1BA7B8BA-3A99-5746-9769-96918C2A8253}" dt="2022-09-18T12:47:08.154" v="722" actId="478"/>
          <ac:grpSpMkLst>
            <pc:docMk/>
            <pc:sldMk cId="2914145182" sldId="531"/>
            <ac:grpSpMk id="6" creationId="{7396B398-8F55-0D4E-A57C-47A58E60F43D}"/>
          </ac:grpSpMkLst>
        </pc:grpChg>
      </pc:sldChg>
      <pc:sldChg chg="addSp modSp mod">
        <pc:chgData name="John Dyer" userId="79638c297f24653e" providerId="LiveId" clId="{1BA7B8BA-3A99-5746-9769-96918C2A8253}" dt="2022-09-18T19:43:07.042" v="1244" actId="27636"/>
        <pc:sldMkLst>
          <pc:docMk/>
          <pc:sldMk cId="2438568574" sldId="1790"/>
        </pc:sldMkLst>
        <pc:spChg chg="mod">
          <ac:chgData name="John Dyer" userId="79638c297f24653e" providerId="LiveId" clId="{1BA7B8BA-3A99-5746-9769-96918C2A8253}" dt="2022-09-17T20:49:05.915" v="52"/>
          <ac:spMkLst>
            <pc:docMk/>
            <pc:sldMk cId="2438568574" sldId="1790"/>
            <ac:spMk id="2" creationId="{4C3104C6-1EC9-F141-95F0-9D7EB267E292}"/>
          </ac:spMkLst>
        </pc:spChg>
        <pc:spChg chg="mod">
          <ac:chgData name="John Dyer" userId="79638c297f24653e" providerId="LiveId" clId="{1BA7B8BA-3A99-5746-9769-96918C2A8253}" dt="2022-09-18T19:43:07.042" v="1244" actId="27636"/>
          <ac:spMkLst>
            <pc:docMk/>
            <pc:sldMk cId="2438568574" sldId="1790"/>
            <ac:spMk id="3" creationId="{02FA46CB-5A54-664C-AAF2-79FC94447BE4}"/>
          </ac:spMkLst>
        </pc:spChg>
        <pc:spChg chg="mod">
          <ac:chgData name="John Dyer" userId="79638c297f24653e" providerId="LiveId" clId="{1BA7B8BA-3A99-5746-9769-96918C2A8253}" dt="2022-09-17T20:55:48.437" v="63" actId="207"/>
          <ac:spMkLst>
            <pc:docMk/>
            <pc:sldMk cId="2438568574" sldId="1790"/>
            <ac:spMk id="4" creationId="{49E63ABB-E763-AF4C-A49B-9E63B242E901}"/>
          </ac:spMkLst>
        </pc:spChg>
        <pc:spChg chg="mod">
          <ac:chgData name="John Dyer" userId="79638c297f24653e" providerId="LiveId" clId="{1BA7B8BA-3A99-5746-9769-96918C2A8253}" dt="2022-09-17T20:55:41.974" v="61" actId="207"/>
          <ac:spMkLst>
            <pc:docMk/>
            <pc:sldMk cId="2438568574" sldId="1790"/>
            <ac:spMk id="5" creationId="{209DD31F-5AEE-3B43-992A-DE163E57F3F2}"/>
          </ac:spMkLst>
        </pc:spChg>
        <pc:spChg chg="mod">
          <ac:chgData name="John Dyer" userId="79638c297f24653e" providerId="LiveId" clId="{1BA7B8BA-3A99-5746-9769-96918C2A8253}" dt="2022-09-17T20:55:44.793" v="62" actId="207"/>
          <ac:spMkLst>
            <pc:docMk/>
            <pc:sldMk cId="2438568574" sldId="1790"/>
            <ac:spMk id="6" creationId="{25197214-FE73-954E-8DD8-4CFBEB441BEC}"/>
          </ac:spMkLst>
        </pc:spChg>
        <pc:grpChg chg="add">
          <ac:chgData name="John Dyer" userId="79638c297f24653e" providerId="LiveId" clId="{1BA7B8BA-3A99-5746-9769-96918C2A8253}" dt="2022-09-17T20:46:44.461" v="8" actId="164"/>
          <ac:grpSpMkLst>
            <pc:docMk/>
            <pc:sldMk cId="2438568574" sldId="1790"/>
            <ac:grpSpMk id="7" creationId="{49BE9E96-415B-9C4B-D4CA-CD69D9D82816}"/>
          </ac:grpSpMkLst>
        </pc:grpChg>
      </pc:sldChg>
      <pc:sldChg chg="addSp modSp add mod">
        <pc:chgData name="John Dyer" userId="79638c297f24653e" providerId="LiveId" clId="{1BA7B8BA-3A99-5746-9769-96918C2A8253}" dt="2022-09-18T12:54:31.434" v="736"/>
        <pc:sldMkLst>
          <pc:docMk/>
          <pc:sldMk cId="422661255" sldId="1801"/>
        </pc:sldMkLst>
        <pc:spChg chg="mod">
          <ac:chgData name="John Dyer" userId="79638c297f24653e" providerId="LiveId" clId="{1BA7B8BA-3A99-5746-9769-96918C2A8253}" dt="2022-09-18T12:54:28.007" v="735" actId="14100"/>
          <ac:spMkLst>
            <pc:docMk/>
            <pc:sldMk cId="422661255" sldId="1801"/>
            <ac:spMk id="2" creationId="{92CACBC4-17D5-8D4C-BC56-1CCB891D96BB}"/>
          </ac:spMkLst>
        </pc:spChg>
        <pc:picChg chg="add mod">
          <ac:chgData name="John Dyer" userId="79638c297f24653e" providerId="LiveId" clId="{1BA7B8BA-3A99-5746-9769-96918C2A8253}" dt="2022-09-18T12:54:31.434" v="736"/>
          <ac:picMkLst>
            <pc:docMk/>
            <pc:sldMk cId="422661255" sldId="1801"/>
            <ac:picMk id="3" creationId="{20BCAEFE-070F-3DE8-AD0B-046744D8DB01}"/>
          </ac:picMkLst>
        </pc:picChg>
      </pc:sldChg>
      <pc:sldChg chg="add del">
        <pc:chgData name="John Dyer" userId="79638c297f24653e" providerId="LiveId" clId="{1BA7B8BA-3A99-5746-9769-96918C2A8253}" dt="2022-09-18T12:40:45.783" v="281" actId="2696"/>
        <pc:sldMkLst>
          <pc:docMk/>
          <pc:sldMk cId="1068554207" sldId="1801"/>
        </pc:sldMkLst>
      </pc:sldChg>
      <pc:sldChg chg="addSp delSp modSp add mod">
        <pc:chgData name="John Dyer" userId="79638c297f24653e" providerId="LiveId" clId="{1BA7B8BA-3A99-5746-9769-96918C2A8253}" dt="2022-09-18T12:54:56.899" v="741" actId="478"/>
        <pc:sldMkLst>
          <pc:docMk/>
          <pc:sldMk cId="1180763176" sldId="1803"/>
        </pc:sldMkLst>
        <pc:picChg chg="add mod">
          <ac:chgData name="John Dyer" userId="79638c297f24653e" providerId="LiveId" clId="{1BA7B8BA-3A99-5746-9769-96918C2A8253}" dt="2022-09-18T12:54:42.125" v="738"/>
          <ac:picMkLst>
            <pc:docMk/>
            <pc:sldMk cId="1180763176" sldId="1803"/>
            <ac:picMk id="3" creationId="{0A14B363-9C9A-48DD-31B8-F34C32E646A5}"/>
          </ac:picMkLst>
        </pc:picChg>
        <pc:picChg chg="del">
          <ac:chgData name="John Dyer" userId="79638c297f24653e" providerId="LiveId" clId="{1BA7B8BA-3A99-5746-9769-96918C2A8253}" dt="2022-09-18T12:54:41.802" v="737" actId="478"/>
          <ac:picMkLst>
            <pc:docMk/>
            <pc:sldMk cId="1180763176" sldId="1803"/>
            <ac:picMk id="5" creationId="{B2159CFA-DFB6-CB4C-AE4B-980EB2D34714}"/>
          </ac:picMkLst>
        </pc:picChg>
        <pc:picChg chg="add del mod">
          <ac:chgData name="John Dyer" userId="79638c297f24653e" providerId="LiveId" clId="{1BA7B8BA-3A99-5746-9769-96918C2A8253}" dt="2022-09-18T12:54:56.899" v="741" actId="478"/>
          <ac:picMkLst>
            <pc:docMk/>
            <pc:sldMk cId="1180763176" sldId="1803"/>
            <ac:picMk id="7" creationId="{BB3AD734-F959-5055-D443-ED97F4FE6F29}"/>
          </ac:picMkLst>
        </pc:picChg>
      </pc:sldChg>
      <pc:sldChg chg="add del">
        <pc:chgData name="John Dyer" userId="79638c297f24653e" providerId="LiveId" clId="{1BA7B8BA-3A99-5746-9769-96918C2A8253}" dt="2022-09-18T12:40:45.783" v="281" actId="2696"/>
        <pc:sldMkLst>
          <pc:docMk/>
          <pc:sldMk cId="1949500512" sldId="1803"/>
        </pc:sldMkLst>
      </pc:sldChg>
      <pc:sldChg chg="addSp delSp modSp add del mod setBg delDesignElem">
        <pc:chgData name="John Dyer" userId="79638c297f24653e" providerId="LiveId" clId="{1BA7B8BA-3A99-5746-9769-96918C2A8253}" dt="2022-09-18T14:39:55.193" v="1115"/>
        <pc:sldMkLst>
          <pc:docMk/>
          <pc:sldMk cId="1161472232" sldId="1820"/>
        </pc:sldMkLst>
        <pc:spChg chg="mod">
          <ac:chgData name="John Dyer" userId="79638c297f24653e" providerId="LiveId" clId="{1BA7B8BA-3A99-5746-9769-96918C2A8253}" dt="2022-09-18T14:39:30.623" v="1106"/>
          <ac:spMkLst>
            <pc:docMk/>
            <pc:sldMk cId="1161472232" sldId="1820"/>
            <ac:spMk id="9" creationId="{1E32F840-3048-D60C-F3BF-6DD7DAC4B520}"/>
          </ac:spMkLst>
        </pc:spChg>
        <pc:spChg chg="mod">
          <ac:chgData name="John Dyer" userId="79638c297f24653e" providerId="LiveId" clId="{1BA7B8BA-3A99-5746-9769-96918C2A8253}" dt="2022-09-18T14:39:30.623" v="1106"/>
          <ac:spMkLst>
            <pc:docMk/>
            <pc:sldMk cId="1161472232" sldId="1820"/>
            <ac:spMk id="10" creationId="{2D122615-65B6-466E-E8D5-E18932FB5C66}"/>
          </ac:spMkLst>
        </pc:spChg>
        <pc:spChg chg="mod">
          <ac:chgData name="John Dyer" userId="79638c297f24653e" providerId="LiveId" clId="{1BA7B8BA-3A99-5746-9769-96918C2A8253}" dt="2022-09-18T14:39:30.623" v="1106"/>
          <ac:spMkLst>
            <pc:docMk/>
            <pc:sldMk cId="1161472232" sldId="1820"/>
            <ac:spMk id="11" creationId="{0E73A4B1-6E5E-D447-DAC6-AD4C56FB1262}"/>
          </ac:spMkLst>
        </pc:spChg>
        <pc:spChg chg="add del">
          <ac:chgData name="John Dyer" userId="79638c297f24653e" providerId="LiveId" clId="{1BA7B8BA-3A99-5746-9769-96918C2A8253}" dt="2022-09-18T14:39:34.412" v="1111"/>
          <ac:spMkLst>
            <pc:docMk/>
            <pc:sldMk cId="1161472232" sldId="1820"/>
            <ac:spMk id="13" creationId="{56C20283-73E0-40EC-8AD8-057F581F64C2}"/>
          </ac:spMkLst>
        </pc:spChg>
        <pc:spChg chg="add del">
          <ac:chgData name="John Dyer" userId="79638c297f24653e" providerId="LiveId" clId="{1BA7B8BA-3A99-5746-9769-96918C2A8253}" dt="2022-09-18T14:39:34.412" v="1111"/>
          <ac:spMkLst>
            <pc:docMk/>
            <pc:sldMk cId="1161472232" sldId="1820"/>
            <ac:spMk id="15" creationId="{3FCC729B-E528-40C3-82D3-BA4375575E87}"/>
          </ac:spMkLst>
        </pc:spChg>
        <pc:spChg chg="add del">
          <ac:chgData name="John Dyer" userId="79638c297f24653e" providerId="LiveId" clId="{1BA7B8BA-3A99-5746-9769-96918C2A8253}" dt="2022-09-18T14:39:34.412" v="1111"/>
          <ac:spMkLst>
            <pc:docMk/>
            <pc:sldMk cId="1161472232" sldId="1820"/>
            <ac:spMk id="17" creationId="{58F1FB8D-1842-4A04-998D-6CF047AB2790}"/>
          </ac:spMkLst>
        </pc:spChg>
        <pc:grpChg chg="add del mod">
          <ac:chgData name="John Dyer" userId="79638c297f24653e" providerId="LiveId" clId="{1BA7B8BA-3A99-5746-9769-96918C2A8253}" dt="2022-09-18T14:39:33.173" v="1109"/>
          <ac:grpSpMkLst>
            <pc:docMk/>
            <pc:sldMk cId="1161472232" sldId="1820"/>
            <ac:grpSpMk id="4" creationId="{E619D015-EA4A-8E32-8C76-6CE446A8ABC9}"/>
          </ac:grpSpMkLst>
        </pc:grpChg>
        <pc:grpChg chg="add del">
          <ac:chgData name="John Dyer" userId="79638c297f24653e" providerId="LiveId" clId="{1BA7B8BA-3A99-5746-9769-96918C2A8253}" dt="2022-09-18T14:39:33.494" v="1110" actId="478"/>
          <ac:grpSpMkLst>
            <pc:docMk/>
            <pc:sldMk cId="1161472232" sldId="1820"/>
            <ac:grpSpMk id="5" creationId="{F2FA8060-D704-2443-8D3F-8435D2C66066}"/>
          </ac:grpSpMkLst>
        </pc:grpChg>
      </pc:sldChg>
      <pc:sldChg chg="add del">
        <pc:chgData name="John Dyer" userId="79638c297f24653e" providerId="LiveId" clId="{1BA7B8BA-3A99-5746-9769-96918C2A8253}" dt="2022-09-18T14:42:42.966" v="1130" actId="2696"/>
        <pc:sldMkLst>
          <pc:docMk/>
          <pc:sldMk cId="2221644929" sldId="1832"/>
        </pc:sldMkLst>
      </pc:sldChg>
      <pc:sldChg chg="add">
        <pc:chgData name="John Dyer" userId="79638c297f24653e" providerId="LiveId" clId="{1BA7B8BA-3A99-5746-9769-96918C2A8253}" dt="2022-09-18T14:42:51.097" v="1131"/>
        <pc:sldMkLst>
          <pc:docMk/>
          <pc:sldMk cId="2476485322" sldId="1832"/>
        </pc:sldMkLst>
      </pc:sldChg>
      <pc:sldChg chg="modSp add del">
        <pc:chgData name="John Dyer" userId="79638c297f24653e" providerId="LiveId" clId="{1BA7B8BA-3A99-5746-9769-96918C2A8253}" dt="2022-09-18T14:42:42.966" v="1130" actId="2696"/>
        <pc:sldMkLst>
          <pc:docMk/>
          <pc:sldMk cId="1451477337" sldId="1833"/>
        </pc:sldMkLst>
        <pc:spChg chg="mod">
          <ac:chgData name="John Dyer" userId="79638c297f24653e" providerId="LiveId" clId="{1BA7B8BA-3A99-5746-9769-96918C2A8253}" dt="2022-09-18T14:41:15.301" v="1125" actId="20577"/>
          <ac:spMkLst>
            <pc:docMk/>
            <pc:sldMk cId="1451477337" sldId="1833"/>
            <ac:spMk id="3" creationId="{B94BD67A-F1CD-8BEA-6CA7-2D258F016CDD}"/>
          </ac:spMkLst>
        </pc:spChg>
      </pc:sldChg>
      <pc:sldChg chg="add">
        <pc:chgData name="John Dyer" userId="79638c297f24653e" providerId="LiveId" clId="{1BA7B8BA-3A99-5746-9769-96918C2A8253}" dt="2022-09-18T14:42:51.097" v="1131"/>
        <pc:sldMkLst>
          <pc:docMk/>
          <pc:sldMk cId="3651583680" sldId="1833"/>
        </pc:sldMkLst>
      </pc:sldChg>
      <pc:sldChg chg="add">
        <pc:chgData name="John Dyer" userId="79638c297f24653e" providerId="LiveId" clId="{1BA7B8BA-3A99-5746-9769-96918C2A8253}" dt="2022-09-18T14:42:51.097" v="1131"/>
        <pc:sldMkLst>
          <pc:docMk/>
          <pc:sldMk cId="3736833398" sldId="1834"/>
        </pc:sldMkLst>
      </pc:sldChg>
      <pc:sldChg chg="add del">
        <pc:chgData name="John Dyer" userId="79638c297f24653e" providerId="LiveId" clId="{1BA7B8BA-3A99-5746-9769-96918C2A8253}" dt="2022-09-18T14:42:42.966" v="1130" actId="2696"/>
        <pc:sldMkLst>
          <pc:docMk/>
          <pc:sldMk cId="4180689971" sldId="1834"/>
        </pc:sldMkLst>
      </pc:sldChg>
      <pc:sldChg chg="add del">
        <pc:chgData name="John Dyer" userId="79638c297f24653e" providerId="LiveId" clId="{1BA7B8BA-3A99-5746-9769-96918C2A8253}" dt="2022-09-18T14:42:42.966" v="1130" actId="2696"/>
        <pc:sldMkLst>
          <pc:docMk/>
          <pc:sldMk cId="2517838115" sldId="1835"/>
        </pc:sldMkLst>
      </pc:sldChg>
      <pc:sldChg chg="add">
        <pc:chgData name="John Dyer" userId="79638c297f24653e" providerId="LiveId" clId="{1BA7B8BA-3A99-5746-9769-96918C2A8253}" dt="2022-09-18T14:42:51.097" v="1131"/>
        <pc:sldMkLst>
          <pc:docMk/>
          <pc:sldMk cId="3544469335" sldId="1835"/>
        </pc:sldMkLst>
      </pc:sldChg>
      <pc:sldChg chg="add del">
        <pc:chgData name="John Dyer" userId="79638c297f24653e" providerId="LiveId" clId="{1BA7B8BA-3A99-5746-9769-96918C2A8253}" dt="2022-09-18T14:42:42.966" v="1130" actId="2696"/>
        <pc:sldMkLst>
          <pc:docMk/>
          <pc:sldMk cId="680833641" sldId="1836"/>
        </pc:sldMkLst>
      </pc:sldChg>
      <pc:sldChg chg="add">
        <pc:chgData name="John Dyer" userId="79638c297f24653e" providerId="LiveId" clId="{1BA7B8BA-3A99-5746-9769-96918C2A8253}" dt="2022-09-18T14:42:51.097" v="1131"/>
        <pc:sldMkLst>
          <pc:docMk/>
          <pc:sldMk cId="1490623838" sldId="1836"/>
        </pc:sldMkLst>
      </pc:sldChg>
      <pc:sldChg chg="add del">
        <pc:chgData name="John Dyer" userId="79638c297f24653e" providerId="LiveId" clId="{1BA7B8BA-3A99-5746-9769-96918C2A8253}" dt="2022-09-18T14:42:42.966" v="1130" actId="2696"/>
        <pc:sldMkLst>
          <pc:docMk/>
          <pc:sldMk cId="1737150573" sldId="1837"/>
        </pc:sldMkLst>
      </pc:sldChg>
      <pc:sldChg chg="add">
        <pc:chgData name="John Dyer" userId="79638c297f24653e" providerId="LiveId" clId="{1BA7B8BA-3A99-5746-9769-96918C2A8253}" dt="2022-09-18T14:42:51.097" v="1131"/>
        <pc:sldMkLst>
          <pc:docMk/>
          <pc:sldMk cId="3347303662" sldId="1837"/>
        </pc:sldMkLst>
      </pc:sldChg>
      <pc:sldChg chg="add del">
        <pc:chgData name="John Dyer" userId="79638c297f24653e" providerId="LiveId" clId="{1BA7B8BA-3A99-5746-9769-96918C2A8253}" dt="2022-09-18T14:42:42.966" v="1130" actId="2696"/>
        <pc:sldMkLst>
          <pc:docMk/>
          <pc:sldMk cId="228309725" sldId="1838"/>
        </pc:sldMkLst>
      </pc:sldChg>
      <pc:sldChg chg="add">
        <pc:chgData name="John Dyer" userId="79638c297f24653e" providerId="LiveId" clId="{1BA7B8BA-3A99-5746-9769-96918C2A8253}" dt="2022-09-18T14:42:51.097" v="1131"/>
        <pc:sldMkLst>
          <pc:docMk/>
          <pc:sldMk cId="3656920858" sldId="1838"/>
        </pc:sldMkLst>
      </pc:sldChg>
      <pc:sldChg chg="add del">
        <pc:chgData name="John Dyer" userId="79638c297f24653e" providerId="LiveId" clId="{1BA7B8BA-3A99-5746-9769-96918C2A8253}" dt="2022-09-18T12:40:45.783" v="281" actId="2696"/>
        <pc:sldMkLst>
          <pc:docMk/>
          <pc:sldMk cId="3698130129" sldId="1839"/>
        </pc:sldMkLst>
      </pc:sldChg>
      <pc:sldChg chg="modSp add">
        <pc:chgData name="John Dyer" userId="79638c297f24653e" providerId="LiveId" clId="{1BA7B8BA-3A99-5746-9769-96918C2A8253}" dt="2022-09-18T12:40:58.417" v="283"/>
        <pc:sldMkLst>
          <pc:docMk/>
          <pc:sldMk cId="3726640419" sldId="1839"/>
        </pc:sldMkLst>
        <pc:picChg chg="mod">
          <ac:chgData name="John Dyer" userId="79638c297f24653e" providerId="LiveId" clId="{1BA7B8BA-3A99-5746-9769-96918C2A8253}" dt="2022-09-18T12:40:58.417" v="283"/>
          <ac:picMkLst>
            <pc:docMk/>
            <pc:sldMk cId="3726640419" sldId="1839"/>
            <ac:picMk id="7" creationId="{EF48CD81-526B-0540-B4EA-17488C34CCA2}"/>
          </ac:picMkLst>
        </pc:picChg>
      </pc:sldChg>
      <pc:sldChg chg="addSp modSp add mod modAnim chgLayout">
        <pc:chgData name="John Dyer" userId="79638c297f24653e" providerId="LiveId" clId="{1BA7B8BA-3A99-5746-9769-96918C2A8253}" dt="2022-09-18T14:38:43.714" v="1102" actId="20577"/>
        <pc:sldMkLst>
          <pc:docMk/>
          <pc:sldMk cId="4168796608" sldId="1840"/>
        </pc:sldMkLst>
        <pc:spChg chg="add mod">
          <ac:chgData name="John Dyer" userId="79638c297f24653e" providerId="LiveId" clId="{1BA7B8BA-3A99-5746-9769-96918C2A8253}" dt="2022-09-18T14:36:13.116" v="1042" actId="14100"/>
          <ac:spMkLst>
            <pc:docMk/>
            <pc:sldMk cId="4168796608" sldId="1840"/>
            <ac:spMk id="2" creationId="{5EF081EF-375A-8740-E8D0-09D518815035}"/>
          </ac:spMkLst>
        </pc:spChg>
        <pc:spChg chg="add mod ord">
          <ac:chgData name="John Dyer" userId="79638c297f24653e" providerId="LiveId" clId="{1BA7B8BA-3A99-5746-9769-96918C2A8253}" dt="2022-09-18T14:38:30.441" v="1067" actId="20577"/>
          <ac:spMkLst>
            <pc:docMk/>
            <pc:sldMk cId="4168796608" sldId="1840"/>
            <ac:spMk id="3" creationId="{CF73358D-048C-FA93-7606-30DD3F7A5AE0}"/>
          </ac:spMkLst>
        </pc:spChg>
        <pc:spChg chg="mod">
          <ac:chgData name="John Dyer" userId="79638c297f24653e" providerId="LiveId" clId="{1BA7B8BA-3A99-5746-9769-96918C2A8253}" dt="2022-09-18T14:36:46.696" v="1045" actId="12788"/>
          <ac:spMkLst>
            <pc:docMk/>
            <pc:sldMk cId="4168796608" sldId="1840"/>
            <ac:spMk id="44" creationId="{BB76C37F-5CAC-E87D-049B-55D5EDAAAA16}"/>
          </ac:spMkLst>
        </pc:spChg>
        <pc:spChg chg="mod ord">
          <ac:chgData name="John Dyer" userId="79638c297f24653e" providerId="LiveId" clId="{1BA7B8BA-3A99-5746-9769-96918C2A8253}" dt="2022-09-18T14:38:43.714" v="1102" actId="20577"/>
          <ac:spMkLst>
            <pc:docMk/>
            <pc:sldMk cId="4168796608" sldId="1840"/>
            <ac:spMk id="45" creationId="{6C03311C-33DF-C52B-D58A-6359A5D8BBF7}"/>
          </ac:spMkLst>
        </pc:spChg>
        <pc:grpChg chg="add">
          <ac:chgData name="John Dyer" userId="79638c297f24653e" providerId="LiveId" clId="{1BA7B8BA-3A99-5746-9769-96918C2A8253}" dt="2022-09-18T14:38:21.103" v="1056" actId="164"/>
          <ac:grpSpMkLst>
            <pc:docMk/>
            <pc:sldMk cId="4168796608" sldId="1840"/>
            <ac:grpSpMk id="4" creationId="{113C7143-84CC-8ACD-54C8-5E820C5ADA8B}"/>
          </ac:grpSpMkLst>
        </pc:grpChg>
      </pc:sldChg>
      <pc:sldChg chg="add del">
        <pc:chgData name="John Dyer" userId="79638c297f24653e" providerId="LiveId" clId="{1BA7B8BA-3A99-5746-9769-96918C2A8253}" dt="2022-09-18T14:42:03.490" v="1126" actId="2696"/>
        <pc:sldMkLst>
          <pc:docMk/>
          <pc:sldMk cId="3218889664" sldId="1842"/>
        </pc:sldMkLst>
      </pc:sldChg>
      <pc:sldChg chg="modSp add del mod">
        <pc:chgData name="John Dyer" userId="79638c297f24653e" providerId="LiveId" clId="{1BA7B8BA-3A99-5746-9769-96918C2A8253}" dt="2022-09-18T14:42:42.966" v="1130" actId="2696"/>
        <pc:sldMkLst>
          <pc:docMk/>
          <pc:sldMk cId="712304599" sldId="1843"/>
        </pc:sldMkLst>
        <pc:spChg chg="mod">
          <ac:chgData name="John Dyer" userId="79638c297f24653e" providerId="LiveId" clId="{1BA7B8BA-3A99-5746-9769-96918C2A8253}" dt="2022-09-18T04:36:22.519" v="277" actId="207"/>
          <ac:spMkLst>
            <pc:docMk/>
            <pc:sldMk cId="712304599" sldId="1843"/>
            <ac:spMk id="6" creationId="{FA236BAD-B656-2647-AB81-BF80AF4745EC}"/>
          </ac:spMkLst>
        </pc:spChg>
        <pc:spChg chg="mod">
          <ac:chgData name="John Dyer" userId="79638c297f24653e" providerId="LiveId" clId="{1BA7B8BA-3A99-5746-9769-96918C2A8253}" dt="2022-09-18T04:36:18.225" v="276" actId="207"/>
          <ac:spMkLst>
            <pc:docMk/>
            <pc:sldMk cId="712304599" sldId="1843"/>
            <ac:spMk id="7" creationId="{7DCD46CD-AF38-B745-9A02-7D630604D0FF}"/>
          </ac:spMkLst>
        </pc:spChg>
      </pc:sldChg>
      <pc:sldChg chg="add">
        <pc:chgData name="John Dyer" userId="79638c297f24653e" providerId="LiveId" clId="{1BA7B8BA-3A99-5746-9769-96918C2A8253}" dt="2022-09-18T14:42:51.097" v="1131"/>
        <pc:sldMkLst>
          <pc:docMk/>
          <pc:sldMk cId="3122777060" sldId="1843"/>
        </pc:sldMkLst>
      </pc:sldChg>
      <pc:sldChg chg="add del">
        <pc:chgData name="John Dyer" userId="79638c297f24653e" providerId="LiveId" clId="{1BA7B8BA-3A99-5746-9769-96918C2A8253}" dt="2022-09-18T14:42:42.966" v="1130" actId="2696"/>
        <pc:sldMkLst>
          <pc:docMk/>
          <pc:sldMk cId="179841958" sldId="1844"/>
        </pc:sldMkLst>
      </pc:sldChg>
      <pc:sldChg chg="add">
        <pc:chgData name="John Dyer" userId="79638c297f24653e" providerId="LiveId" clId="{1BA7B8BA-3A99-5746-9769-96918C2A8253}" dt="2022-09-18T14:42:51.097" v="1131"/>
        <pc:sldMkLst>
          <pc:docMk/>
          <pc:sldMk cId="3087564005" sldId="1844"/>
        </pc:sldMkLst>
      </pc:sldChg>
      <pc:sldChg chg="addSp delSp modSp add mod">
        <pc:chgData name="John Dyer" userId="79638c297f24653e" providerId="LiveId" clId="{1BA7B8BA-3A99-5746-9769-96918C2A8253}" dt="2022-09-17T20:57:05.211" v="123" actId="20577"/>
        <pc:sldMkLst>
          <pc:docMk/>
          <pc:sldMk cId="1157421453" sldId="1852"/>
        </pc:sldMkLst>
        <pc:spChg chg="mod">
          <ac:chgData name="John Dyer" userId="79638c297f24653e" providerId="LiveId" clId="{1BA7B8BA-3A99-5746-9769-96918C2A8253}" dt="2022-09-17T20:57:05.211" v="123" actId="20577"/>
          <ac:spMkLst>
            <pc:docMk/>
            <pc:sldMk cId="1157421453" sldId="1852"/>
            <ac:spMk id="2" creationId="{A0594A0B-FCF8-2541-A7B1-3DF100CCCB94}"/>
          </ac:spMkLst>
        </pc:spChg>
        <pc:spChg chg="mod">
          <ac:chgData name="John Dyer" userId="79638c297f24653e" providerId="LiveId" clId="{1BA7B8BA-3A99-5746-9769-96918C2A8253}" dt="2022-09-17T20:56:44.259" v="76"/>
          <ac:spMkLst>
            <pc:docMk/>
            <pc:sldMk cId="1157421453" sldId="1852"/>
            <ac:spMk id="8" creationId="{05BB3356-FFDF-DADD-0ABA-15089A777791}"/>
          </ac:spMkLst>
        </pc:spChg>
        <pc:spChg chg="mod">
          <ac:chgData name="John Dyer" userId="79638c297f24653e" providerId="LiveId" clId="{1BA7B8BA-3A99-5746-9769-96918C2A8253}" dt="2022-09-17T20:56:44.259" v="76"/>
          <ac:spMkLst>
            <pc:docMk/>
            <pc:sldMk cId="1157421453" sldId="1852"/>
            <ac:spMk id="9" creationId="{A8CFE334-5668-2BBE-DB9A-4F067341524A}"/>
          </ac:spMkLst>
        </pc:spChg>
        <pc:spChg chg="mod">
          <ac:chgData name="John Dyer" userId="79638c297f24653e" providerId="LiveId" clId="{1BA7B8BA-3A99-5746-9769-96918C2A8253}" dt="2022-09-17T20:56:44.259" v="76"/>
          <ac:spMkLst>
            <pc:docMk/>
            <pc:sldMk cId="1157421453" sldId="1852"/>
            <ac:spMk id="10" creationId="{D7922042-D82C-0DD5-AD7A-C651C94492E3}"/>
          </ac:spMkLst>
        </pc:spChg>
        <pc:grpChg chg="add mod">
          <ac:chgData name="John Dyer" userId="79638c297f24653e" providerId="LiveId" clId="{1BA7B8BA-3A99-5746-9769-96918C2A8253}" dt="2022-09-17T20:56:53.410" v="81" actId="1076"/>
          <ac:grpSpMkLst>
            <pc:docMk/>
            <pc:sldMk cId="1157421453" sldId="1852"/>
            <ac:grpSpMk id="3" creationId="{ED481BCA-8A77-4325-F7E8-143B5DFD69D1}"/>
          </ac:grpSpMkLst>
        </pc:grpChg>
        <pc:grpChg chg="del">
          <ac:chgData name="John Dyer" userId="79638c297f24653e" providerId="LiveId" clId="{1BA7B8BA-3A99-5746-9769-96918C2A8253}" dt="2022-09-17T20:56:40.957" v="75" actId="478"/>
          <ac:grpSpMkLst>
            <pc:docMk/>
            <pc:sldMk cId="1157421453" sldId="1852"/>
            <ac:grpSpMk id="7" creationId="{D8C1F396-530A-1541-950E-B7267D2F8C56}"/>
          </ac:grpSpMkLst>
        </pc:grpChg>
      </pc:sldChg>
      <pc:sldChg chg="add">
        <pc:chgData name="John Dyer" userId="79638c297f24653e" providerId="LiveId" clId="{1BA7B8BA-3A99-5746-9769-96918C2A8253}" dt="2022-09-18T12:40:50.264" v="282"/>
        <pc:sldMkLst>
          <pc:docMk/>
          <pc:sldMk cId="457366217" sldId="1856"/>
        </pc:sldMkLst>
      </pc:sldChg>
      <pc:sldChg chg="add del">
        <pc:chgData name="John Dyer" userId="79638c297f24653e" providerId="LiveId" clId="{1BA7B8BA-3A99-5746-9769-96918C2A8253}" dt="2022-09-18T12:40:45.783" v="281" actId="2696"/>
        <pc:sldMkLst>
          <pc:docMk/>
          <pc:sldMk cId="1378412172" sldId="1856"/>
        </pc:sldMkLst>
      </pc:sldChg>
      <pc:sldChg chg="add del">
        <pc:chgData name="John Dyer" userId="79638c297f24653e" providerId="LiveId" clId="{1BA7B8BA-3A99-5746-9769-96918C2A8253}" dt="2022-09-18T12:40:45.783" v="281" actId="2696"/>
        <pc:sldMkLst>
          <pc:docMk/>
          <pc:sldMk cId="870672054" sldId="1884"/>
        </pc:sldMkLst>
      </pc:sldChg>
      <pc:sldChg chg="add del">
        <pc:chgData name="John Dyer" userId="79638c297f24653e" providerId="LiveId" clId="{1BA7B8BA-3A99-5746-9769-96918C2A8253}" dt="2022-09-18T12:41:40.882" v="284" actId="2696"/>
        <pc:sldMkLst>
          <pc:docMk/>
          <pc:sldMk cId="2144848171" sldId="1884"/>
        </pc:sldMkLst>
      </pc:sldChg>
      <pc:sldChg chg="add del">
        <pc:chgData name="John Dyer" userId="79638c297f24653e" providerId="LiveId" clId="{1BA7B8BA-3A99-5746-9769-96918C2A8253}" dt="2022-09-18T12:40:45.783" v="281" actId="2696"/>
        <pc:sldMkLst>
          <pc:docMk/>
          <pc:sldMk cId="121456582" sldId="1886"/>
        </pc:sldMkLst>
      </pc:sldChg>
      <pc:sldChg chg="add">
        <pc:chgData name="John Dyer" userId="79638c297f24653e" providerId="LiveId" clId="{1BA7B8BA-3A99-5746-9769-96918C2A8253}" dt="2022-09-18T12:40:50.264" v="282"/>
        <pc:sldMkLst>
          <pc:docMk/>
          <pc:sldMk cId="2839033318" sldId="1886"/>
        </pc:sldMkLst>
      </pc:sldChg>
      <pc:sldChg chg="modSp add">
        <pc:chgData name="John Dyer" userId="79638c297f24653e" providerId="LiveId" clId="{1BA7B8BA-3A99-5746-9769-96918C2A8253}" dt="2022-09-18T04:29:58.359" v="243" actId="255"/>
        <pc:sldMkLst>
          <pc:docMk/>
          <pc:sldMk cId="1511769517" sldId="1914"/>
        </pc:sldMkLst>
        <pc:spChg chg="mod">
          <ac:chgData name="John Dyer" userId="79638c297f24653e" providerId="LiveId" clId="{1BA7B8BA-3A99-5746-9769-96918C2A8253}" dt="2022-09-18T04:29:58.359" v="243" actId="255"/>
          <ac:spMkLst>
            <pc:docMk/>
            <pc:sldMk cId="1511769517" sldId="1914"/>
            <ac:spMk id="4" creationId="{88125C8D-75A5-3A4D-A043-FCA8EEBB588C}"/>
          </ac:spMkLst>
        </pc:spChg>
      </pc:sldChg>
      <pc:sldChg chg="addSp modSp add mod modAnim">
        <pc:chgData name="John Dyer" userId="79638c297f24653e" providerId="LiveId" clId="{1BA7B8BA-3A99-5746-9769-96918C2A8253}" dt="2022-09-18T15:13:48.647" v="1238"/>
        <pc:sldMkLst>
          <pc:docMk/>
          <pc:sldMk cId="361045848" sldId="1916"/>
        </pc:sldMkLst>
        <pc:spChg chg="mod">
          <ac:chgData name="John Dyer" userId="79638c297f24653e" providerId="LiveId" clId="{1BA7B8BA-3A99-5746-9769-96918C2A8253}" dt="2022-09-17T23:59:26.552" v="240" actId="207"/>
          <ac:spMkLst>
            <pc:docMk/>
            <pc:sldMk cId="361045848" sldId="1916"/>
            <ac:spMk id="7" creationId="{7DCD46CD-AF38-B745-9A02-7D630604D0FF}"/>
          </ac:spMkLst>
        </pc:spChg>
        <pc:spChg chg="add mod">
          <ac:chgData name="John Dyer" userId="79638c297f24653e" providerId="LiveId" clId="{1BA7B8BA-3A99-5746-9769-96918C2A8253}" dt="2022-09-18T15:13:34.786" v="1236" actId="167"/>
          <ac:spMkLst>
            <pc:docMk/>
            <pc:sldMk cId="361045848" sldId="1916"/>
            <ac:spMk id="10" creationId="{E6712DE9-BE64-E579-5932-940E59A9D034}"/>
          </ac:spMkLst>
        </pc:spChg>
        <pc:spChg chg="mod">
          <ac:chgData name="John Dyer" userId="79638c297f24653e" providerId="LiveId" clId="{1BA7B8BA-3A99-5746-9769-96918C2A8253}" dt="2022-09-17T23:59:22.090" v="239" actId="207"/>
          <ac:spMkLst>
            <pc:docMk/>
            <pc:sldMk cId="361045848" sldId="1916"/>
            <ac:spMk id="12" creationId="{15188101-9AC9-134F-A727-027C9033AB66}"/>
          </ac:spMkLst>
        </pc:spChg>
      </pc:sldChg>
      <pc:sldChg chg="add">
        <pc:chgData name="John Dyer" userId="79638c297f24653e" providerId="LiveId" clId="{1BA7B8BA-3A99-5746-9769-96918C2A8253}" dt="2022-09-18T04:33:26.223" v="249"/>
        <pc:sldMkLst>
          <pc:docMk/>
          <pc:sldMk cId="4283977827" sldId="1924"/>
        </pc:sldMkLst>
      </pc:sldChg>
      <pc:sldChg chg="addSp delSp modSp add mod modAnim">
        <pc:chgData name="John Dyer" userId="79638c297f24653e" providerId="LiveId" clId="{1BA7B8BA-3A99-5746-9769-96918C2A8253}" dt="2022-09-18T13:27:21.133" v="1034" actId="1037"/>
        <pc:sldMkLst>
          <pc:docMk/>
          <pc:sldMk cId="182032053" sldId="1929"/>
        </pc:sldMkLst>
        <pc:spChg chg="add del">
          <ac:chgData name="John Dyer" userId="79638c297f24653e" providerId="LiveId" clId="{1BA7B8BA-3A99-5746-9769-96918C2A8253}" dt="2022-09-18T13:26:55.360" v="957" actId="22"/>
          <ac:spMkLst>
            <pc:docMk/>
            <pc:sldMk cId="182032053" sldId="1929"/>
            <ac:spMk id="6" creationId="{8634A0D9-C19C-0E2C-562D-0F67775F2B3D}"/>
          </ac:spMkLst>
        </pc:spChg>
        <pc:spChg chg="mod">
          <ac:chgData name="John Dyer" userId="79638c297f24653e" providerId="LiveId" clId="{1BA7B8BA-3A99-5746-9769-96918C2A8253}" dt="2022-09-18T13:27:21.133" v="1034" actId="1037"/>
          <ac:spMkLst>
            <pc:docMk/>
            <pc:sldMk cId="182032053" sldId="1929"/>
            <ac:spMk id="9" creationId="{F500B6B4-A528-BF7D-3213-5EB82960B429}"/>
          </ac:spMkLst>
        </pc:spChg>
        <pc:spChg chg="mod">
          <ac:chgData name="John Dyer" userId="79638c297f24653e" providerId="LiveId" clId="{1BA7B8BA-3A99-5746-9769-96918C2A8253}" dt="2022-09-18T13:26:58.158" v="958"/>
          <ac:spMkLst>
            <pc:docMk/>
            <pc:sldMk cId="182032053" sldId="1929"/>
            <ac:spMk id="10" creationId="{82695624-DFCB-B039-EE8F-9E5C5C2FA9FA}"/>
          </ac:spMkLst>
        </pc:spChg>
        <pc:spChg chg="mod">
          <ac:chgData name="John Dyer" userId="79638c297f24653e" providerId="LiveId" clId="{1BA7B8BA-3A99-5746-9769-96918C2A8253}" dt="2022-09-18T13:27:06.546" v="992" actId="1036"/>
          <ac:spMkLst>
            <pc:docMk/>
            <pc:sldMk cId="182032053" sldId="1929"/>
            <ac:spMk id="11" creationId="{ABA1CB99-0767-0495-D748-14BAF132078C}"/>
          </ac:spMkLst>
        </pc:spChg>
        <pc:spChg chg="mod">
          <ac:chgData name="John Dyer" userId="79638c297f24653e" providerId="LiveId" clId="{1BA7B8BA-3A99-5746-9769-96918C2A8253}" dt="2022-09-17T21:05:18.144" v="231" actId="207"/>
          <ac:spMkLst>
            <pc:docMk/>
            <pc:sldMk cId="182032053" sldId="1929"/>
            <ac:spMk id="71" creationId="{580ECBEA-7F2A-7745-B554-B3E1143B061C}"/>
          </ac:spMkLst>
        </pc:spChg>
        <pc:spChg chg="mod">
          <ac:chgData name="John Dyer" userId="79638c297f24653e" providerId="LiveId" clId="{1BA7B8BA-3A99-5746-9769-96918C2A8253}" dt="2022-09-17T21:05:18.144" v="231" actId="207"/>
          <ac:spMkLst>
            <pc:docMk/>
            <pc:sldMk cId="182032053" sldId="1929"/>
            <ac:spMk id="72" creationId="{C5A2360A-FE9E-154C-8084-294C4DDDD309}"/>
          </ac:spMkLst>
        </pc:spChg>
        <pc:spChg chg="mod">
          <ac:chgData name="John Dyer" userId="79638c297f24653e" providerId="LiveId" clId="{1BA7B8BA-3A99-5746-9769-96918C2A8253}" dt="2022-09-17T21:05:18.144" v="231" actId="207"/>
          <ac:spMkLst>
            <pc:docMk/>
            <pc:sldMk cId="182032053" sldId="1929"/>
            <ac:spMk id="73" creationId="{ABC974C8-D5E0-824A-805B-A6245A2E298D}"/>
          </ac:spMkLst>
        </pc:spChg>
        <pc:spChg chg="mod">
          <ac:chgData name="John Dyer" userId="79638c297f24653e" providerId="LiveId" clId="{1BA7B8BA-3A99-5746-9769-96918C2A8253}" dt="2022-09-17T21:05:18.144" v="231" actId="207"/>
          <ac:spMkLst>
            <pc:docMk/>
            <pc:sldMk cId="182032053" sldId="1929"/>
            <ac:spMk id="101" creationId="{B2CC104D-226A-3644-AE97-6CC88C247AA9}"/>
          </ac:spMkLst>
        </pc:spChg>
        <pc:spChg chg="mod">
          <ac:chgData name="John Dyer" userId="79638c297f24653e" providerId="LiveId" clId="{1BA7B8BA-3A99-5746-9769-96918C2A8253}" dt="2022-09-17T21:05:18.144" v="231" actId="207"/>
          <ac:spMkLst>
            <pc:docMk/>
            <pc:sldMk cId="182032053" sldId="1929"/>
            <ac:spMk id="102" creationId="{28662CC3-1EE6-3643-97B8-B354022FE5CB}"/>
          </ac:spMkLst>
        </pc:spChg>
        <pc:spChg chg="mod">
          <ac:chgData name="John Dyer" userId="79638c297f24653e" providerId="LiveId" clId="{1BA7B8BA-3A99-5746-9769-96918C2A8253}" dt="2022-09-17T21:05:18.144" v="231" actId="207"/>
          <ac:spMkLst>
            <pc:docMk/>
            <pc:sldMk cId="182032053" sldId="1929"/>
            <ac:spMk id="103" creationId="{2DA80A53-2EDD-4C45-BF5A-AEAF58FFBEAD}"/>
          </ac:spMkLst>
        </pc:spChg>
        <pc:spChg chg="mod">
          <ac:chgData name="John Dyer" userId="79638c297f24653e" providerId="LiveId" clId="{1BA7B8BA-3A99-5746-9769-96918C2A8253}" dt="2022-09-17T21:05:18.144" v="231" actId="207"/>
          <ac:spMkLst>
            <pc:docMk/>
            <pc:sldMk cId="182032053" sldId="1929"/>
            <ac:spMk id="108" creationId="{B752990D-B096-1242-91D3-7EAD1D93B8DA}"/>
          </ac:spMkLst>
        </pc:spChg>
        <pc:spChg chg="mod">
          <ac:chgData name="John Dyer" userId="79638c297f24653e" providerId="LiveId" clId="{1BA7B8BA-3A99-5746-9769-96918C2A8253}" dt="2022-09-17T21:05:18.144" v="231" actId="207"/>
          <ac:spMkLst>
            <pc:docMk/>
            <pc:sldMk cId="182032053" sldId="1929"/>
            <ac:spMk id="109" creationId="{5A717DF6-4317-7C45-AD14-A8BECA5F76CC}"/>
          </ac:spMkLst>
        </pc:spChg>
        <pc:spChg chg="mod">
          <ac:chgData name="John Dyer" userId="79638c297f24653e" providerId="LiveId" clId="{1BA7B8BA-3A99-5746-9769-96918C2A8253}" dt="2022-09-17T21:05:18.144" v="231" actId="207"/>
          <ac:spMkLst>
            <pc:docMk/>
            <pc:sldMk cId="182032053" sldId="1929"/>
            <ac:spMk id="110" creationId="{BC718E38-E4A8-B44A-AC74-07CCFF047BC5}"/>
          </ac:spMkLst>
        </pc:spChg>
        <pc:grpChg chg="add mod">
          <ac:chgData name="John Dyer" userId="79638c297f24653e" providerId="LiveId" clId="{1BA7B8BA-3A99-5746-9769-96918C2A8253}" dt="2022-09-18T13:27:01.032" v="959" actId="1076"/>
          <ac:grpSpMkLst>
            <pc:docMk/>
            <pc:sldMk cId="182032053" sldId="1929"/>
            <ac:grpSpMk id="7" creationId="{1514C7E9-CEE5-A851-434B-590BC46449D0}"/>
          </ac:grpSpMkLst>
        </pc:grpChg>
        <pc:grpChg chg="mod">
          <ac:chgData name="John Dyer" userId="79638c297f24653e" providerId="LiveId" clId="{1BA7B8BA-3A99-5746-9769-96918C2A8253}" dt="2022-09-18T13:26:58.158" v="958"/>
          <ac:grpSpMkLst>
            <pc:docMk/>
            <pc:sldMk cId="182032053" sldId="1929"/>
            <ac:grpSpMk id="8" creationId="{FDD108A1-3055-394A-9ECB-B816489DA7F4}"/>
          </ac:grpSpMkLst>
        </pc:grpChg>
        <pc:grpChg chg="mod">
          <ac:chgData name="John Dyer" userId="79638c297f24653e" providerId="LiveId" clId="{1BA7B8BA-3A99-5746-9769-96918C2A8253}" dt="2022-09-17T21:05:18.144" v="231" actId="207"/>
          <ac:grpSpMkLst>
            <pc:docMk/>
            <pc:sldMk cId="182032053" sldId="1929"/>
            <ac:grpSpMk id="13" creationId="{07B7160C-C0EE-CD4D-8090-83640E71217B}"/>
          </ac:grpSpMkLst>
        </pc:grpChg>
        <pc:grpChg chg="mod">
          <ac:chgData name="John Dyer" userId="79638c297f24653e" providerId="LiveId" clId="{1BA7B8BA-3A99-5746-9769-96918C2A8253}" dt="2022-09-17T21:05:18.144" v="231" actId="207"/>
          <ac:grpSpMkLst>
            <pc:docMk/>
            <pc:sldMk cId="182032053" sldId="1929"/>
            <ac:grpSpMk id="69" creationId="{20C33544-E90E-704C-836E-415CCF9DF4E0}"/>
          </ac:grpSpMkLst>
        </pc:grpChg>
        <pc:grpChg chg="mod">
          <ac:chgData name="John Dyer" userId="79638c297f24653e" providerId="LiveId" clId="{1BA7B8BA-3A99-5746-9769-96918C2A8253}" dt="2022-09-17T21:05:18.144" v="231" actId="207"/>
          <ac:grpSpMkLst>
            <pc:docMk/>
            <pc:sldMk cId="182032053" sldId="1929"/>
            <ac:grpSpMk id="70" creationId="{84EFB392-CC0E-5F4D-8791-208800084667}"/>
          </ac:grpSpMkLst>
        </pc:grpChg>
        <pc:grpChg chg="mod">
          <ac:chgData name="John Dyer" userId="79638c297f24653e" providerId="LiveId" clId="{1BA7B8BA-3A99-5746-9769-96918C2A8253}" dt="2022-09-17T21:05:18.144" v="231" actId="207"/>
          <ac:grpSpMkLst>
            <pc:docMk/>
            <pc:sldMk cId="182032053" sldId="1929"/>
            <ac:grpSpMk id="97" creationId="{5252DDFD-F998-3646-BEC7-7BA3501D3B85}"/>
          </ac:grpSpMkLst>
        </pc:grpChg>
        <pc:grpChg chg="mod">
          <ac:chgData name="John Dyer" userId="79638c297f24653e" providerId="LiveId" clId="{1BA7B8BA-3A99-5746-9769-96918C2A8253}" dt="2022-09-17T21:05:18.144" v="231" actId="207"/>
          <ac:grpSpMkLst>
            <pc:docMk/>
            <pc:sldMk cId="182032053" sldId="1929"/>
            <ac:grpSpMk id="98" creationId="{776BB2F9-799B-CE49-9081-FE9AF01D6923}"/>
          </ac:grpSpMkLst>
        </pc:grpChg>
        <pc:grpChg chg="mod">
          <ac:chgData name="John Dyer" userId="79638c297f24653e" providerId="LiveId" clId="{1BA7B8BA-3A99-5746-9769-96918C2A8253}" dt="2022-09-17T21:05:18.144" v="231" actId="207"/>
          <ac:grpSpMkLst>
            <pc:docMk/>
            <pc:sldMk cId="182032053" sldId="1929"/>
            <ac:grpSpMk id="100" creationId="{D13A48C2-0C9B-9F42-A071-0EADBB5FADBC}"/>
          </ac:grpSpMkLst>
        </pc:grpChg>
        <pc:grpChg chg="mod">
          <ac:chgData name="John Dyer" userId="79638c297f24653e" providerId="LiveId" clId="{1BA7B8BA-3A99-5746-9769-96918C2A8253}" dt="2022-09-17T21:05:18.144" v="231" actId="207"/>
          <ac:grpSpMkLst>
            <pc:docMk/>
            <pc:sldMk cId="182032053" sldId="1929"/>
            <ac:grpSpMk id="104" creationId="{6027B193-C1FD-D242-905C-55F190833C75}"/>
          </ac:grpSpMkLst>
        </pc:grpChg>
        <pc:grpChg chg="mod">
          <ac:chgData name="John Dyer" userId="79638c297f24653e" providerId="LiveId" clId="{1BA7B8BA-3A99-5746-9769-96918C2A8253}" dt="2022-09-17T21:05:18.144" v="231" actId="207"/>
          <ac:grpSpMkLst>
            <pc:docMk/>
            <pc:sldMk cId="182032053" sldId="1929"/>
            <ac:grpSpMk id="105" creationId="{EDF3F8C2-A0AA-6C4A-8075-92E31722E12B}"/>
          </ac:grpSpMkLst>
        </pc:grpChg>
        <pc:grpChg chg="mod">
          <ac:chgData name="John Dyer" userId="79638c297f24653e" providerId="LiveId" clId="{1BA7B8BA-3A99-5746-9769-96918C2A8253}" dt="2022-09-17T21:05:18.144" v="231" actId="207"/>
          <ac:grpSpMkLst>
            <pc:docMk/>
            <pc:sldMk cId="182032053" sldId="1929"/>
            <ac:grpSpMk id="107" creationId="{16323C29-4A1B-624B-8FA6-760C4BA03D15}"/>
          </ac:grpSpMkLst>
        </pc:grpChg>
        <pc:cxnChg chg="mod">
          <ac:chgData name="John Dyer" userId="79638c297f24653e" providerId="LiveId" clId="{1BA7B8BA-3A99-5746-9769-96918C2A8253}" dt="2022-09-17T21:05:18.144" v="231" actId="207"/>
          <ac:cxnSpMkLst>
            <pc:docMk/>
            <pc:sldMk cId="182032053" sldId="1929"/>
            <ac:cxnSpMk id="12" creationId="{22EDF5E4-C3DC-E04C-8E7E-001ECCF69040}"/>
          </ac:cxnSpMkLst>
        </pc:cxnChg>
        <pc:cxnChg chg="mod">
          <ac:chgData name="John Dyer" userId="79638c297f24653e" providerId="LiveId" clId="{1BA7B8BA-3A99-5746-9769-96918C2A8253}" dt="2022-09-18T13:27:06.546" v="992" actId="1036"/>
          <ac:cxnSpMkLst>
            <pc:docMk/>
            <pc:sldMk cId="182032053" sldId="1929"/>
            <ac:cxnSpMk id="14" creationId="{8814830C-53B5-BDC9-1F08-A1C74D6CEAA3}"/>
          </ac:cxnSpMkLst>
        </pc:cxnChg>
        <pc:cxnChg chg="mod">
          <ac:chgData name="John Dyer" userId="79638c297f24653e" providerId="LiveId" clId="{1BA7B8BA-3A99-5746-9769-96918C2A8253}" dt="2022-09-17T21:05:18.144" v="231" actId="207"/>
          <ac:cxnSpMkLst>
            <pc:docMk/>
            <pc:sldMk cId="182032053" sldId="1929"/>
            <ac:cxnSpMk id="99" creationId="{FC266798-A3B8-294D-B7C5-BBFBC5D73EE7}"/>
          </ac:cxnSpMkLst>
        </pc:cxnChg>
        <pc:cxnChg chg="mod">
          <ac:chgData name="John Dyer" userId="79638c297f24653e" providerId="LiveId" clId="{1BA7B8BA-3A99-5746-9769-96918C2A8253}" dt="2022-09-17T21:05:18.144" v="231" actId="207"/>
          <ac:cxnSpMkLst>
            <pc:docMk/>
            <pc:sldMk cId="182032053" sldId="1929"/>
            <ac:cxnSpMk id="106" creationId="{97036A0C-4414-2547-941F-814EA04B3ECD}"/>
          </ac:cxnSpMkLst>
        </pc:cxnChg>
      </pc:sldChg>
      <pc:sldChg chg="add">
        <pc:chgData name="John Dyer" userId="79638c297f24653e" providerId="LiveId" clId="{1BA7B8BA-3A99-5746-9769-96918C2A8253}" dt="2022-09-18T04:33:26.223" v="249"/>
        <pc:sldMkLst>
          <pc:docMk/>
          <pc:sldMk cId="502955709" sldId="1930"/>
        </pc:sldMkLst>
      </pc:sldChg>
      <pc:sldChg chg="add">
        <pc:chgData name="John Dyer" userId="79638c297f24653e" providerId="LiveId" clId="{1BA7B8BA-3A99-5746-9769-96918C2A8253}" dt="2022-09-18T04:33:26.223" v="249"/>
        <pc:sldMkLst>
          <pc:docMk/>
          <pc:sldMk cId="991363232" sldId="1931"/>
        </pc:sldMkLst>
      </pc:sldChg>
      <pc:sldChg chg="modSp add mod">
        <pc:chgData name="John Dyer" userId="79638c297f24653e" providerId="LiveId" clId="{1BA7B8BA-3A99-5746-9769-96918C2A8253}" dt="2022-09-18T19:45:25.049" v="1457" actId="20577"/>
        <pc:sldMkLst>
          <pc:docMk/>
          <pc:sldMk cId="1503961632" sldId="1934"/>
        </pc:sldMkLst>
        <pc:spChg chg="mod">
          <ac:chgData name="John Dyer" userId="79638c297f24653e" providerId="LiveId" clId="{1BA7B8BA-3A99-5746-9769-96918C2A8253}" dt="2022-09-18T19:45:11.899" v="1452" actId="20577"/>
          <ac:spMkLst>
            <pc:docMk/>
            <pc:sldMk cId="1503961632" sldId="1934"/>
            <ac:spMk id="2" creationId="{EA69B3D6-E4D5-C244-A2B9-1DE4F23AC047}"/>
          </ac:spMkLst>
        </pc:spChg>
        <pc:spChg chg="mod">
          <ac:chgData name="John Dyer" userId="79638c297f24653e" providerId="LiveId" clId="{1BA7B8BA-3A99-5746-9769-96918C2A8253}" dt="2022-09-18T19:45:25.049" v="1457" actId="20577"/>
          <ac:spMkLst>
            <pc:docMk/>
            <pc:sldMk cId="1503961632" sldId="1934"/>
            <ac:spMk id="3" creationId="{195C99F9-5C04-FA4F-91DB-04B74298CAF9}"/>
          </ac:spMkLst>
        </pc:spChg>
      </pc:sldChg>
      <pc:sldChg chg="add modAnim">
        <pc:chgData name="John Dyer" userId="79638c297f24653e" providerId="LiveId" clId="{1BA7B8BA-3A99-5746-9769-96918C2A8253}" dt="2022-09-18T04:33:36.919" v="250"/>
        <pc:sldMkLst>
          <pc:docMk/>
          <pc:sldMk cId="193627984" sldId="1943"/>
        </pc:sldMkLst>
      </pc:sldChg>
      <pc:sldChg chg="add">
        <pc:chgData name="John Dyer" userId="79638c297f24653e" providerId="LiveId" clId="{1BA7B8BA-3A99-5746-9769-96918C2A8253}" dt="2022-09-18T04:33:26.223" v="249"/>
        <pc:sldMkLst>
          <pc:docMk/>
          <pc:sldMk cId="4185849604" sldId="1948"/>
        </pc:sldMkLst>
      </pc:sldChg>
      <pc:sldChg chg="modSp add mod">
        <pc:chgData name="John Dyer" userId="79638c297f24653e" providerId="LiveId" clId="{1BA7B8BA-3A99-5746-9769-96918C2A8253}" dt="2022-09-18T19:46:34.722" v="1470" actId="20577"/>
        <pc:sldMkLst>
          <pc:docMk/>
          <pc:sldMk cId="1437222806" sldId="1957"/>
        </pc:sldMkLst>
        <pc:spChg chg="mod">
          <ac:chgData name="John Dyer" userId="79638c297f24653e" providerId="LiveId" clId="{1BA7B8BA-3A99-5746-9769-96918C2A8253}" dt="2022-09-18T19:46:34.722" v="1470" actId="20577"/>
          <ac:spMkLst>
            <pc:docMk/>
            <pc:sldMk cId="1437222806" sldId="1957"/>
            <ac:spMk id="12" creationId="{15188101-9AC9-134F-A727-027C9033AB66}"/>
          </ac:spMkLst>
        </pc:spChg>
      </pc:sldChg>
      <pc:sldChg chg="modSp add mod">
        <pc:chgData name="John Dyer" userId="79638c297f24653e" providerId="LiveId" clId="{1BA7B8BA-3A99-5746-9769-96918C2A8253}" dt="2022-09-17T21:02:21.372" v="197" actId="207"/>
        <pc:sldMkLst>
          <pc:docMk/>
          <pc:sldMk cId="2372100795" sldId="1962"/>
        </pc:sldMkLst>
        <pc:spChg chg="mod">
          <ac:chgData name="John Dyer" userId="79638c297f24653e" providerId="LiveId" clId="{1BA7B8BA-3A99-5746-9769-96918C2A8253}" dt="2022-09-17T21:01:40.852" v="190" actId="207"/>
          <ac:spMkLst>
            <pc:docMk/>
            <pc:sldMk cId="2372100795" sldId="1962"/>
            <ac:spMk id="33" creationId="{B5FCDC35-F1ED-0E47-B6C2-B81C1143C13E}"/>
          </ac:spMkLst>
        </pc:spChg>
        <pc:spChg chg="mod">
          <ac:chgData name="John Dyer" userId="79638c297f24653e" providerId="LiveId" clId="{1BA7B8BA-3A99-5746-9769-96918C2A8253}" dt="2022-09-17T21:02:05.451" v="195" actId="207"/>
          <ac:spMkLst>
            <pc:docMk/>
            <pc:sldMk cId="2372100795" sldId="1962"/>
            <ac:spMk id="36" creationId="{FBF3F959-C4CE-A34B-B45A-BFACAF9B8105}"/>
          </ac:spMkLst>
        </pc:spChg>
        <pc:spChg chg="mod">
          <ac:chgData name="John Dyer" userId="79638c297f24653e" providerId="LiveId" clId="{1BA7B8BA-3A99-5746-9769-96918C2A8253}" dt="2022-09-17T21:01:40.852" v="190" actId="207"/>
          <ac:spMkLst>
            <pc:docMk/>
            <pc:sldMk cId="2372100795" sldId="1962"/>
            <ac:spMk id="39" creationId="{98FE7F79-3A14-084A-A6B3-4991405A14AD}"/>
          </ac:spMkLst>
        </pc:spChg>
        <pc:spChg chg="mod">
          <ac:chgData name="John Dyer" userId="79638c297f24653e" providerId="LiveId" clId="{1BA7B8BA-3A99-5746-9769-96918C2A8253}" dt="2022-09-17T21:01:40.852" v="190" actId="207"/>
          <ac:spMkLst>
            <pc:docMk/>
            <pc:sldMk cId="2372100795" sldId="1962"/>
            <ac:spMk id="42" creationId="{EB3ED5F1-D363-1B49-869C-C072A53505D4}"/>
          </ac:spMkLst>
        </pc:spChg>
        <pc:spChg chg="mod">
          <ac:chgData name="John Dyer" userId="79638c297f24653e" providerId="LiveId" clId="{1BA7B8BA-3A99-5746-9769-96918C2A8253}" dt="2022-09-17T21:01:57.146" v="193" actId="208"/>
          <ac:spMkLst>
            <pc:docMk/>
            <pc:sldMk cId="2372100795" sldId="1962"/>
            <ac:spMk id="44" creationId="{BFFD6F41-6263-FE4D-8D7D-E8B57D588D9F}"/>
          </ac:spMkLst>
        </pc:spChg>
        <pc:spChg chg="mod">
          <ac:chgData name="John Dyer" userId="79638c297f24653e" providerId="LiveId" clId="{1BA7B8BA-3A99-5746-9769-96918C2A8253}" dt="2022-09-17T21:01:57.146" v="193" actId="208"/>
          <ac:spMkLst>
            <pc:docMk/>
            <pc:sldMk cId="2372100795" sldId="1962"/>
            <ac:spMk id="45" creationId="{74B5C0E7-9411-914F-91A0-46820DFEF9E4}"/>
          </ac:spMkLst>
        </pc:spChg>
        <pc:spChg chg="mod">
          <ac:chgData name="John Dyer" userId="79638c297f24653e" providerId="LiveId" clId="{1BA7B8BA-3A99-5746-9769-96918C2A8253}" dt="2022-09-17T21:01:57.146" v="193" actId="208"/>
          <ac:spMkLst>
            <pc:docMk/>
            <pc:sldMk cId="2372100795" sldId="1962"/>
            <ac:spMk id="46" creationId="{23C30E0C-5C75-1A40-9D14-71B28ACCCB1C}"/>
          </ac:spMkLst>
        </pc:spChg>
        <pc:spChg chg="mod">
          <ac:chgData name="John Dyer" userId="79638c297f24653e" providerId="LiveId" clId="{1BA7B8BA-3A99-5746-9769-96918C2A8253}" dt="2022-09-17T21:02:14.245" v="196" actId="208"/>
          <ac:spMkLst>
            <pc:docMk/>
            <pc:sldMk cId="2372100795" sldId="1962"/>
            <ac:spMk id="47" creationId="{576B0640-144A-7A45-83B5-D22D84401D03}"/>
          </ac:spMkLst>
        </pc:spChg>
        <pc:spChg chg="mod">
          <ac:chgData name="John Dyer" userId="79638c297f24653e" providerId="LiveId" clId="{1BA7B8BA-3A99-5746-9769-96918C2A8253}" dt="2022-09-17T21:02:14.245" v="196" actId="208"/>
          <ac:spMkLst>
            <pc:docMk/>
            <pc:sldMk cId="2372100795" sldId="1962"/>
            <ac:spMk id="48" creationId="{B636C021-48FF-3343-9E69-D66E40386F72}"/>
          </ac:spMkLst>
        </pc:spChg>
        <pc:spChg chg="mod">
          <ac:chgData name="John Dyer" userId="79638c297f24653e" providerId="LiveId" clId="{1BA7B8BA-3A99-5746-9769-96918C2A8253}" dt="2022-09-17T21:02:14.245" v="196" actId="208"/>
          <ac:spMkLst>
            <pc:docMk/>
            <pc:sldMk cId="2372100795" sldId="1962"/>
            <ac:spMk id="49" creationId="{98A69EF7-2E44-234D-926A-E35894511A5A}"/>
          </ac:spMkLst>
        </pc:spChg>
        <pc:spChg chg="mod">
          <ac:chgData name="John Dyer" userId="79638c297f24653e" providerId="LiveId" clId="{1BA7B8BA-3A99-5746-9769-96918C2A8253}" dt="2022-09-17T21:02:21.372" v="197" actId="207"/>
          <ac:spMkLst>
            <pc:docMk/>
            <pc:sldMk cId="2372100795" sldId="1962"/>
            <ac:spMk id="50" creationId="{E1902D61-8367-8F48-82C3-70A568E5E5FA}"/>
          </ac:spMkLst>
        </pc:spChg>
        <pc:spChg chg="mod">
          <ac:chgData name="John Dyer" userId="79638c297f24653e" providerId="LiveId" clId="{1BA7B8BA-3A99-5746-9769-96918C2A8253}" dt="2022-09-17T21:02:21.372" v="197" actId="207"/>
          <ac:spMkLst>
            <pc:docMk/>
            <pc:sldMk cId="2372100795" sldId="1962"/>
            <ac:spMk id="51" creationId="{5796A204-3677-2546-89EE-379502EDF060}"/>
          </ac:spMkLst>
        </pc:spChg>
        <pc:spChg chg="mod">
          <ac:chgData name="John Dyer" userId="79638c297f24653e" providerId="LiveId" clId="{1BA7B8BA-3A99-5746-9769-96918C2A8253}" dt="2022-09-17T21:02:21.372" v="197" actId="207"/>
          <ac:spMkLst>
            <pc:docMk/>
            <pc:sldMk cId="2372100795" sldId="1962"/>
            <ac:spMk id="52" creationId="{8134F8E9-443A-8E45-B7F2-C53AD661DCEE}"/>
          </ac:spMkLst>
        </pc:spChg>
      </pc:sldChg>
      <pc:sldChg chg="modSp add">
        <pc:chgData name="John Dyer" userId="79638c297f24653e" providerId="LiveId" clId="{1BA7B8BA-3A99-5746-9769-96918C2A8253}" dt="2022-09-17T21:02:41.343" v="199" actId="207"/>
        <pc:sldMkLst>
          <pc:docMk/>
          <pc:sldMk cId="290619595" sldId="1964"/>
        </pc:sldMkLst>
        <pc:spChg chg="mod">
          <ac:chgData name="John Dyer" userId="79638c297f24653e" providerId="LiveId" clId="{1BA7B8BA-3A99-5746-9769-96918C2A8253}" dt="2022-09-17T21:02:41.343" v="199" actId="207"/>
          <ac:spMkLst>
            <pc:docMk/>
            <pc:sldMk cId="290619595" sldId="1964"/>
            <ac:spMk id="3" creationId="{00000000-0000-0000-0000-000000000000}"/>
          </ac:spMkLst>
        </pc:spChg>
      </pc:sldChg>
      <pc:sldChg chg="add">
        <pc:chgData name="John Dyer" userId="79638c297f24653e" providerId="LiveId" clId="{1BA7B8BA-3A99-5746-9769-96918C2A8253}" dt="2022-09-17T21:01:25.743" v="188"/>
        <pc:sldMkLst>
          <pc:docMk/>
          <pc:sldMk cId="876462299" sldId="1965"/>
        </pc:sldMkLst>
      </pc:sldChg>
      <pc:sldChg chg="add">
        <pc:chgData name="John Dyer" userId="79638c297f24653e" providerId="LiveId" clId="{1BA7B8BA-3A99-5746-9769-96918C2A8253}" dt="2022-09-17T21:01:25.743" v="188"/>
        <pc:sldMkLst>
          <pc:docMk/>
          <pc:sldMk cId="11148414" sldId="1967"/>
        </pc:sldMkLst>
      </pc:sldChg>
      <pc:sldChg chg="add">
        <pc:chgData name="John Dyer" userId="79638c297f24653e" providerId="LiveId" clId="{1BA7B8BA-3A99-5746-9769-96918C2A8253}" dt="2022-09-17T21:01:25.743" v="188"/>
        <pc:sldMkLst>
          <pc:docMk/>
          <pc:sldMk cId="2427728340" sldId="1968"/>
        </pc:sldMkLst>
      </pc:sldChg>
      <pc:sldChg chg="modSp add mod">
        <pc:chgData name="John Dyer" userId="79638c297f24653e" providerId="LiveId" clId="{1BA7B8BA-3A99-5746-9769-96918C2A8253}" dt="2022-09-18T13:26:06.129" v="952" actId="208"/>
        <pc:sldMkLst>
          <pc:docMk/>
          <pc:sldMk cId="432922083" sldId="1969"/>
        </pc:sldMkLst>
        <pc:spChg chg="mod">
          <ac:chgData name="John Dyer" userId="79638c297f24653e" providerId="LiveId" clId="{1BA7B8BA-3A99-5746-9769-96918C2A8253}" dt="2022-09-18T12:46:08.832" v="685" actId="20577"/>
          <ac:spMkLst>
            <pc:docMk/>
            <pc:sldMk cId="432922083" sldId="1969"/>
            <ac:spMk id="2" creationId="{00000000-0000-0000-0000-000000000000}"/>
          </ac:spMkLst>
        </pc:spChg>
        <pc:spChg chg="mod">
          <ac:chgData name="John Dyer" userId="79638c297f24653e" providerId="LiveId" clId="{1BA7B8BA-3A99-5746-9769-96918C2A8253}" dt="2022-09-18T13:26:06.129" v="952" actId="208"/>
          <ac:spMkLst>
            <pc:docMk/>
            <pc:sldMk cId="432922083" sldId="1969"/>
            <ac:spMk id="19" creationId="{996B913E-B315-2546-8BDB-8BA6DC36A25B}"/>
          </ac:spMkLst>
        </pc:spChg>
        <pc:spChg chg="mod">
          <ac:chgData name="John Dyer" userId="79638c297f24653e" providerId="LiveId" clId="{1BA7B8BA-3A99-5746-9769-96918C2A8253}" dt="2022-09-18T13:26:06.129" v="952" actId="208"/>
          <ac:spMkLst>
            <pc:docMk/>
            <pc:sldMk cId="432922083" sldId="1969"/>
            <ac:spMk id="20" creationId="{E7A871CF-771D-F445-9744-46419A1E749F}"/>
          </ac:spMkLst>
        </pc:spChg>
        <pc:spChg chg="mod">
          <ac:chgData name="John Dyer" userId="79638c297f24653e" providerId="LiveId" clId="{1BA7B8BA-3A99-5746-9769-96918C2A8253}" dt="2022-09-18T13:26:06.129" v="952" actId="208"/>
          <ac:spMkLst>
            <pc:docMk/>
            <pc:sldMk cId="432922083" sldId="1969"/>
            <ac:spMk id="21" creationId="{667B7390-CF8A-BB45-820B-E99A7397316B}"/>
          </ac:spMkLst>
        </pc:spChg>
      </pc:sldChg>
      <pc:sldChg chg="add">
        <pc:chgData name="John Dyer" userId="79638c297f24653e" providerId="LiveId" clId="{1BA7B8BA-3A99-5746-9769-96918C2A8253}" dt="2022-09-17T21:01:25.743" v="188"/>
        <pc:sldMkLst>
          <pc:docMk/>
          <pc:sldMk cId="990278921" sldId="1970"/>
        </pc:sldMkLst>
      </pc:sldChg>
      <pc:sldChg chg="add">
        <pc:chgData name="John Dyer" userId="79638c297f24653e" providerId="LiveId" clId="{1BA7B8BA-3A99-5746-9769-96918C2A8253}" dt="2022-09-17T21:01:25.743" v="188"/>
        <pc:sldMkLst>
          <pc:docMk/>
          <pc:sldMk cId="2382260119" sldId="1973"/>
        </pc:sldMkLst>
      </pc:sldChg>
      <pc:sldChg chg="modSp add mod">
        <pc:chgData name="John Dyer" userId="79638c297f24653e" providerId="LiveId" clId="{1BA7B8BA-3A99-5746-9769-96918C2A8253}" dt="2022-09-18T13:26:12.593" v="953" actId="208"/>
        <pc:sldMkLst>
          <pc:docMk/>
          <pc:sldMk cId="1135808382" sldId="1974"/>
        </pc:sldMkLst>
        <pc:spChg chg="mod">
          <ac:chgData name="John Dyer" userId="79638c297f24653e" providerId="LiveId" clId="{1BA7B8BA-3A99-5746-9769-96918C2A8253}" dt="2022-09-18T12:46:11.948" v="687" actId="20577"/>
          <ac:spMkLst>
            <pc:docMk/>
            <pc:sldMk cId="1135808382" sldId="1974"/>
            <ac:spMk id="2" creationId="{00000000-0000-0000-0000-000000000000}"/>
          </ac:spMkLst>
        </pc:spChg>
        <pc:spChg chg="mod">
          <ac:chgData name="John Dyer" userId="79638c297f24653e" providerId="LiveId" clId="{1BA7B8BA-3A99-5746-9769-96918C2A8253}" dt="2022-09-18T13:26:12.593" v="953" actId="208"/>
          <ac:spMkLst>
            <pc:docMk/>
            <pc:sldMk cId="1135808382" sldId="1974"/>
            <ac:spMk id="19" creationId="{996B913E-B315-2546-8BDB-8BA6DC36A25B}"/>
          </ac:spMkLst>
        </pc:spChg>
        <pc:spChg chg="mod">
          <ac:chgData name="John Dyer" userId="79638c297f24653e" providerId="LiveId" clId="{1BA7B8BA-3A99-5746-9769-96918C2A8253}" dt="2022-09-18T13:26:12.593" v="953" actId="208"/>
          <ac:spMkLst>
            <pc:docMk/>
            <pc:sldMk cId="1135808382" sldId="1974"/>
            <ac:spMk id="20" creationId="{E7A871CF-771D-F445-9744-46419A1E749F}"/>
          </ac:spMkLst>
        </pc:spChg>
        <pc:spChg chg="mod">
          <ac:chgData name="John Dyer" userId="79638c297f24653e" providerId="LiveId" clId="{1BA7B8BA-3A99-5746-9769-96918C2A8253}" dt="2022-09-18T13:26:12.593" v="953" actId="208"/>
          <ac:spMkLst>
            <pc:docMk/>
            <pc:sldMk cId="1135808382" sldId="1974"/>
            <ac:spMk id="21" creationId="{667B7390-CF8A-BB45-820B-E99A7397316B}"/>
          </ac:spMkLst>
        </pc:spChg>
      </pc:sldChg>
      <pc:sldChg chg="modSp add mod">
        <pc:chgData name="John Dyer" userId="79638c297f24653e" providerId="LiveId" clId="{1BA7B8BA-3A99-5746-9769-96918C2A8253}" dt="2022-09-18T13:26:16.613" v="954" actId="208"/>
        <pc:sldMkLst>
          <pc:docMk/>
          <pc:sldMk cId="492898761" sldId="1975"/>
        </pc:sldMkLst>
        <pc:spChg chg="mod">
          <ac:chgData name="John Dyer" userId="79638c297f24653e" providerId="LiveId" clId="{1BA7B8BA-3A99-5746-9769-96918C2A8253}" dt="2022-09-18T12:46:14.916" v="689" actId="20577"/>
          <ac:spMkLst>
            <pc:docMk/>
            <pc:sldMk cId="492898761" sldId="1975"/>
            <ac:spMk id="2" creationId="{00000000-0000-0000-0000-000000000000}"/>
          </ac:spMkLst>
        </pc:spChg>
        <pc:spChg chg="mod">
          <ac:chgData name="John Dyer" userId="79638c297f24653e" providerId="LiveId" clId="{1BA7B8BA-3A99-5746-9769-96918C2A8253}" dt="2022-09-18T13:26:16.613" v="954" actId="208"/>
          <ac:spMkLst>
            <pc:docMk/>
            <pc:sldMk cId="492898761" sldId="1975"/>
            <ac:spMk id="19" creationId="{996B913E-B315-2546-8BDB-8BA6DC36A25B}"/>
          </ac:spMkLst>
        </pc:spChg>
        <pc:spChg chg="mod">
          <ac:chgData name="John Dyer" userId="79638c297f24653e" providerId="LiveId" clId="{1BA7B8BA-3A99-5746-9769-96918C2A8253}" dt="2022-09-18T13:26:16.613" v="954" actId="208"/>
          <ac:spMkLst>
            <pc:docMk/>
            <pc:sldMk cId="492898761" sldId="1975"/>
            <ac:spMk id="20" creationId="{E7A871CF-771D-F445-9744-46419A1E749F}"/>
          </ac:spMkLst>
        </pc:spChg>
        <pc:spChg chg="mod">
          <ac:chgData name="John Dyer" userId="79638c297f24653e" providerId="LiveId" clId="{1BA7B8BA-3A99-5746-9769-96918C2A8253}" dt="2022-09-18T13:26:16.613" v="954" actId="208"/>
          <ac:spMkLst>
            <pc:docMk/>
            <pc:sldMk cId="492898761" sldId="1975"/>
            <ac:spMk id="21" creationId="{667B7390-CF8A-BB45-820B-E99A7397316B}"/>
          </ac:spMkLst>
        </pc:spChg>
      </pc:sldChg>
      <pc:sldChg chg="modSp add mod">
        <pc:chgData name="John Dyer" userId="79638c297f24653e" providerId="LiveId" clId="{1BA7B8BA-3A99-5746-9769-96918C2A8253}" dt="2022-09-18T13:26:21.166" v="955" actId="208"/>
        <pc:sldMkLst>
          <pc:docMk/>
          <pc:sldMk cId="2821469206" sldId="1976"/>
        </pc:sldMkLst>
        <pc:spChg chg="mod">
          <ac:chgData name="John Dyer" userId="79638c297f24653e" providerId="LiveId" clId="{1BA7B8BA-3A99-5746-9769-96918C2A8253}" dt="2022-09-18T12:46:24.623" v="702" actId="20577"/>
          <ac:spMkLst>
            <pc:docMk/>
            <pc:sldMk cId="2821469206" sldId="1976"/>
            <ac:spMk id="2" creationId="{00000000-0000-0000-0000-000000000000}"/>
          </ac:spMkLst>
        </pc:spChg>
        <pc:spChg chg="mod">
          <ac:chgData name="John Dyer" userId="79638c297f24653e" providerId="LiveId" clId="{1BA7B8BA-3A99-5746-9769-96918C2A8253}" dt="2022-09-17T21:03:22.326" v="207" actId="207"/>
          <ac:spMkLst>
            <pc:docMk/>
            <pc:sldMk cId="2821469206" sldId="1976"/>
            <ac:spMk id="7" creationId="{A3F46F6E-C1C5-F540-96F8-C036AEE8D05A}"/>
          </ac:spMkLst>
        </pc:spChg>
        <pc:spChg chg="mod">
          <ac:chgData name="John Dyer" userId="79638c297f24653e" providerId="LiveId" clId="{1BA7B8BA-3A99-5746-9769-96918C2A8253}" dt="2022-09-17T21:03:31.888" v="209" actId="207"/>
          <ac:spMkLst>
            <pc:docMk/>
            <pc:sldMk cId="2821469206" sldId="1976"/>
            <ac:spMk id="8" creationId="{13E09C50-AEA0-AC4B-8AF8-AEC70283739C}"/>
          </ac:spMkLst>
        </pc:spChg>
        <pc:spChg chg="mod">
          <ac:chgData name="John Dyer" userId="79638c297f24653e" providerId="LiveId" clId="{1BA7B8BA-3A99-5746-9769-96918C2A8253}" dt="2022-09-17T21:03:22.326" v="207" actId="207"/>
          <ac:spMkLst>
            <pc:docMk/>
            <pc:sldMk cId="2821469206" sldId="1976"/>
            <ac:spMk id="10" creationId="{0C411DE5-8244-524D-A204-627BA01AE427}"/>
          </ac:spMkLst>
        </pc:spChg>
        <pc:spChg chg="mod">
          <ac:chgData name="John Dyer" userId="79638c297f24653e" providerId="LiveId" clId="{1BA7B8BA-3A99-5746-9769-96918C2A8253}" dt="2022-09-17T21:03:31.888" v="209" actId="207"/>
          <ac:spMkLst>
            <pc:docMk/>
            <pc:sldMk cId="2821469206" sldId="1976"/>
            <ac:spMk id="11" creationId="{29C365D5-08B4-654D-92CD-13210D92E118}"/>
          </ac:spMkLst>
        </pc:spChg>
        <pc:spChg chg="mod">
          <ac:chgData name="John Dyer" userId="79638c297f24653e" providerId="LiveId" clId="{1BA7B8BA-3A99-5746-9769-96918C2A8253}" dt="2022-09-17T21:03:22.326" v="207" actId="207"/>
          <ac:spMkLst>
            <pc:docMk/>
            <pc:sldMk cId="2821469206" sldId="1976"/>
            <ac:spMk id="16" creationId="{DB153C90-A5C1-9E4B-B833-89F84967E0A8}"/>
          </ac:spMkLst>
        </pc:spChg>
        <pc:spChg chg="mod">
          <ac:chgData name="John Dyer" userId="79638c297f24653e" providerId="LiveId" clId="{1BA7B8BA-3A99-5746-9769-96918C2A8253}" dt="2022-09-17T21:03:31.888" v="209" actId="207"/>
          <ac:spMkLst>
            <pc:docMk/>
            <pc:sldMk cId="2821469206" sldId="1976"/>
            <ac:spMk id="17" creationId="{09947976-6D70-1E41-A52E-52422ECBE7DE}"/>
          </ac:spMkLst>
        </pc:spChg>
        <pc:spChg chg="mod">
          <ac:chgData name="John Dyer" userId="79638c297f24653e" providerId="LiveId" clId="{1BA7B8BA-3A99-5746-9769-96918C2A8253}" dt="2022-09-18T13:26:21.166" v="955" actId="208"/>
          <ac:spMkLst>
            <pc:docMk/>
            <pc:sldMk cId="2821469206" sldId="1976"/>
            <ac:spMk id="19" creationId="{996B913E-B315-2546-8BDB-8BA6DC36A25B}"/>
          </ac:spMkLst>
        </pc:spChg>
        <pc:spChg chg="mod">
          <ac:chgData name="John Dyer" userId="79638c297f24653e" providerId="LiveId" clId="{1BA7B8BA-3A99-5746-9769-96918C2A8253}" dt="2022-09-18T13:26:21.166" v="955" actId="208"/>
          <ac:spMkLst>
            <pc:docMk/>
            <pc:sldMk cId="2821469206" sldId="1976"/>
            <ac:spMk id="20" creationId="{E7A871CF-771D-F445-9744-46419A1E749F}"/>
          </ac:spMkLst>
        </pc:spChg>
        <pc:spChg chg="mod">
          <ac:chgData name="John Dyer" userId="79638c297f24653e" providerId="LiveId" clId="{1BA7B8BA-3A99-5746-9769-96918C2A8253}" dt="2022-09-18T13:26:21.166" v="955" actId="208"/>
          <ac:spMkLst>
            <pc:docMk/>
            <pc:sldMk cId="2821469206" sldId="1976"/>
            <ac:spMk id="21" creationId="{667B7390-CF8A-BB45-820B-E99A7397316B}"/>
          </ac:spMkLst>
        </pc:spChg>
      </pc:sldChg>
      <pc:sldChg chg="add">
        <pc:chgData name="John Dyer" userId="79638c297f24653e" providerId="LiveId" clId="{1BA7B8BA-3A99-5746-9769-96918C2A8253}" dt="2022-09-17T21:00:04.252" v="173"/>
        <pc:sldMkLst>
          <pc:docMk/>
          <pc:sldMk cId="623697541" sldId="1978"/>
        </pc:sldMkLst>
      </pc:sldChg>
      <pc:sldChg chg="add">
        <pc:chgData name="John Dyer" userId="79638c297f24653e" providerId="LiveId" clId="{1BA7B8BA-3A99-5746-9769-96918C2A8253}" dt="2022-09-17T21:00:04.252" v="173"/>
        <pc:sldMkLst>
          <pc:docMk/>
          <pc:sldMk cId="3300689486" sldId="1979"/>
        </pc:sldMkLst>
      </pc:sldChg>
      <pc:sldChg chg="add">
        <pc:chgData name="John Dyer" userId="79638c297f24653e" providerId="LiveId" clId="{1BA7B8BA-3A99-5746-9769-96918C2A8253}" dt="2022-09-17T21:00:04.252" v="173"/>
        <pc:sldMkLst>
          <pc:docMk/>
          <pc:sldMk cId="1238130808" sldId="1980"/>
        </pc:sldMkLst>
      </pc:sldChg>
      <pc:sldChg chg="add">
        <pc:chgData name="John Dyer" userId="79638c297f24653e" providerId="LiveId" clId="{1BA7B8BA-3A99-5746-9769-96918C2A8253}" dt="2022-09-17T21:00:04.252" v="173"/>
        <pc:sldMkLst>
          <pc:docMk/>
          <pc:sldMk cId="1863584655" sldId="1981"/>
        </pc:sldMkLst>
      </pc:sldChg>
      <pc:sldChg chg="modSp add mod">
        <pc:chgData name="John Dyer" userId="79638c297f24653e" providerId="LiveId" clId="{1BA7B8BA-3A99-5746-9769-96918C2A8253}" dt="2022-09-17T21:00:46.085" v="185"/>
        <pc:sldMkLst>
          <pc:docMk/>
          <pc:sldMk cId="3653604199" sldId="1990"/>
        </pc:sldMkLst>
        <pc:spChg chg="mod">
          <ac:chgData name="John Dyer" userId="79638c297f24653e" providerId="LiveId" clId="{1BA7B8BA-3A99-5746-9769-96918C2A8253}" dt="2022-09-17T20:57:43.549" v="126" actId="207"/>
          <ac:spMkLst>
            <pc:docMk/>
            <pc:sldMk cId="3653604199" sldId="1990"/>
            <ac:spMk id="3" creationId="{00000000-0000-0000-0000-000000000000}"/>
          </ac:spMkLst>
        </pc:spChg>
        <pc:picChg chg="mod">
          <ac:chgData name="John Dyer" userId="79638c297f24653e" providerId="LiveId" clId="{1BA7B8BA-3A99-5746-9769-96918C2A8253}" dt="2022-09-17T21:00:46.085" v="185"/>
          <ac:picMkLst>
            <pc:docMk/>
            <pc:sldMk cId="3653604199" sldId="1990"/>
            <ac:picMk id="4" creationId="{2859724E-7984-D046-9593-CE28D39F6441}"/>
          </ac:picMkLst>
        </pc:picChg>
      </pc:sldChg>
      <pc:sldChg chg="modSp add mod">
        <pc:chgData name="John Dyer" userId="79638c297f24653e" providerId="LiveId" clId="{1BA7B8BA-3A99-5746-9769-96918C2A8253}" dt="2022-09-17T21:00:50.424" v="186"/>
        <pc:sldMkLst>
          <pc:docMk/>
          <pc:sldMk cId="3556645315" sldId="1991"/>
        </pc:sldMkLst>
        <pc:spChg chg="mod">
          <ac:chgData name="John Dyer" userId="79638c297f24653e" providerId="LiveId" clId="{1BA7B8BA-3A99-5746-9769-96918C2A8253}" dt="2022-09-17T20:57:56.866" v="128" actId="207"/>
          <ac:spMkLst>
            <pc:docMk/>
            <pc:sldMk cId="3556645315" sldId="1991"/>
            <ac:spMk id="3" creationId="{00000000-0000-0000-0000-000000000000}"/>
          </ac:spMkLst>
        </pc:spChg>
        <pc:picChg chg="mod">
          <ac:chgData name="John Dyer" userId="79638c297f24653e" providerId="LiveId" clId="{1BA7B8BA-3A99-5746-9769-96918C2A8253}" dt="2022-09-17T21:00:50.424" v="186"/>
          <ac:picMkLst>
            <pc:docMk/>
            <pc:sldMk cId="3556645315" sldId="1991"/>
            <ac:picMk id="5" creationId="{D57D6A29-8A52-EE42-A476-21FBD077501C}"/>
          </ac:picMkLst>
        </pc:picChg>
      </pc:sldChg>
      <pc:sldChg chg="modSp add mod setBg">
        <pc:chgData name="John Dyer" userId="79638c297f24653e" providerId="LiveId" clId="{1BA7B8BA-3A99-5746-9769-96918C2A8253}" dt="2022-09-18T12:59:54.996" v="806" actId="114"/>
        <pc:sldMkLst>
          <pc:docMk/>
          <pc:sldMk cId="177693058" sldId="1993"/>
        </pc:sldMkLst>
        <pc:graphicFrameChg chg="modGraphic">
          <ac:chgData name="John Dyer" userId="79638c297f24653e" providerId="LiveId" clId="{1BA7B8BA-3A99-5746-9769-96918C2A8253}" dt="2022-09-18T12:59:54.996" v="806" actId="114"/>
          <ac:graphicFrameMkLst>
            <pc:docMk/>
            <pc:sldMk cId="177693058" sldId="1993"/>
            <ac:graphicFrameMk id="6" creationId="{3A011442-D61E-0B43-84F9-4FD169F22285}"/>
          </ac:graphicFrameMkLst>
        </pc:graphicFrameChg>
      </pc:sldChg>
      <pc:sldChg chg="modSp add mod setBg">
        <pc:chgData name="John Dyer" userId="79638c297f24653e" providerId="LiveId" clId="{1BA7B8BA-3A99-5746-9769-96918C2A8253}" dt="2022-09-18T13:00:23.237" v="813" actId="114"/>
        <pc:sldMkLst>
          <pc:docMk/>
          <pc:sldMk cId="115765415" sldId="1994"/>
        </pc:sldMkLst>
        <pc:graphicFrameChg chg="modGraphic">
          <ac:chgData name="John Dyer" userId="79638c297f24653e" providerId="LiveId" clId="{1BA7B8BA-3A99-5746-9769-96918C2A8253}" dt="2022-09-18T13:00:23.237" v="813" actId="114"/>
          <ac:graphicFrameMkLst>
            <pc:docMk/>
            <pc:sldMk cId="115765415" sldId="1994"/>
            <ac:graphicFrameMk id="6" creationId="{3A011442-D61E-0B43-84F9-4FD169F22285}"/>
          </ac:graphicFrameMkLst>
        </pc:graphicFrameChg>
      </pc:sldChg>
      <pc:sldChg chg="modSp add mod setBg">
        <pc:chgData name="John Dyer" userId="79638c297f24653e" providerId="LiveId" clId="{1BA7B8BA-3A99-5746-9769-96918C2A8253}" dt="2022-09-18T13:00:07.468" v="808" actId="114"/>
        <pc:sldMkLst>
          <pc:docMk/>
          <pc:sldMk cId="2373429335" sldId="1995"/>
        </pc:sldMkLst>
        <pc:graphicFrameChg chg="mod modGraphic">
          <ac:chgData name="John Dyer" userId="79638c297f24653e" providerId="LiveId" clId="{1BA7B8BA-3A99-5746-9769-96918C2A8253}" dt="2022-09-18T13:00:07.468" v="808" actId="114"/>
          <ac:graphicFrameMkLst>
            <pc:docMk/>
            <pc:sldMk cId="2373429335" sldId="1995"/>
            <ac:graphicFrameMk id="6" creationId="{3A011442-D61E-0B43-84F9-4FD169F22285}"/>
          </ac:graphicFrameMkLst>
        </pc:graphicFrameChg>
      </pc:sldChg>
      <pc:sldChg chg="modSp add mod">
        <pc:chgData name="John Dyer" userId="79638c297f24653e" providerId="LiveId" clId="{1BA7B8BA-3A99-5746-9769-96918C2A8253}" dt="2022-09-17T21:05:03.383" v="229" actId="207"/>
        <pc:sldMkLst>
          <pc:docMk/>
          <pc:sldMk cId="2704753707" sldId="1996"/>
        </pc:sldMkLst>
        <pc:spChg chg="mod">
          <ac:chgData name="John Dyer" userId="79638c297f24653e" providerId="LiveId" clId="{1BA7B8BA-3A99-5746-9769-96918C2A8253}" dt="2022-09-17T21:05:03.383" v="229" actId="207"/>
          <ac:spMkLst>
            <pc:docMk/>
            <pc:sldMk cId="2704753707" sldId="1996"/>
            <ac:spMk id="3" creationId="{531886AB-B7C7-5144-8906-16C772F89E5A}"/>
          </ac:spMkLst>
        </pc:spChg>
        <pc:spChg chg="mod">
          <ac:chgData name="John Dyer" userId="79638c297f24653e" providerId="LiveId" clId="{1BA7B8BA-3A99-5746-9769-96918C2A8253}" dt="2022-09-17T21:05:02.878" v="228" actId="207"/>
          <ac:spMkLst>
            <pc:docMk/>
            <pc:sldMk cId="2704753707" sldId="1996"/>
            <ac:spMk id="50" creationId="{47464D5E-58FE-4341-8312-D12591458EC4}"/>
          </ac:spMkLst>
        </pc:spChg>
        <pc:spChg chg="mod">
          <ac:chgData name="John Dyer" userId="79638c297f24653e" providerId="LiveId" clId="{1BA7B8BA-3A99-5746-9769-96918C2A8253}" dt="2022-09-17T21:05:02.878" v="228" actId="207"/>
          <ac:spMkLst>
            <pc:docMk/>
            <pc:sldMk cId="2704753707" sldId="1996"/>
            <ac:spMk id="51" creationId="{7C36DBD1-C081-3744-9D9A-67A3C577652A}"/>
          </ac:spMkLst>
        </pc:spChg>
        <pc:spChg chg="mod">
          <ac:chgData name="John Dyer" userId="79638c297f24653e" providerId="LiveId" clId="{1BA7B8BA-3A99-5746-9769-96918C2A8253}" dt="2022-09-17T21:05:02.878" v="228" actId="207"/>
          <ac:spMkLst>
            <pc:docMk/>
            <pc:sldMk cId="2704753707" sldId="1996"/>
            <ac:spMk id="52" creationId="{5F9F4BD1-DEB7-5349-B5B9-22EA183634F2}"/>
          </ac:spMkLst>
        </pc:spChg>
        <pc:spChg chg="mod">
          <ac:chgData name="John Dyer" userId="79638c297f24653e" providerId="LiveId" clId="{1BA7B8BA-3A99-5746-9769-96918C2A8253}" dt="2022-09-17T21:05:02.878" v="228" actId="207"/>
          <ac:spMkLst>
            <pc:docMk/>
            <pc:sldMk cId="2704753707" sldId="1996"/>
            <ac:spMk id="53" creationId="{7DA2537D-DD4A-194A-BB2C-3A7AED36B420}"/>
          </ac:spMkLst>
        </pc:spChg>
        <pc:spChg chg="mod">
          <ac:chgData name="John Dyer" userId="79638c297f24653e" providerId="LiveId" clId="{1BA7B8BA-3A99-5746-9769-96918C2A8253}" dt="2022-09-17T21:05:01.526" v="224" actId="207"/>
          <ac:spMkLst>
            <pc:docMk/>
            <pc:sldMk cId="2704753707" sldId="1996"/>
            <ac:spMk id="85" creationId="{B9C62896-C780-F34B-A5F9-0ED43262C706}"/>
          </ac:spMkLst>
        </pc:spChg>
        <pc:spChg chg="mod">
          <ac:chgData name="John Dyer" userId="79638c297f24653e" providerId="LiveId" clId="{1BA7B8BA-3A99-5746-9769-96918C2A8253}" dt="2022-09-17T21:05:01.643" v="225" actId="207"/>
          <ac:spMkLst>
            <pc:docMk/>
            <pc:sldMk cId="2704753707" sldId="1996"/>
            <ac:spMk id="86" creationId="{49DBCD51-659E-434E-A47E-4D6D448148D1}"/>
          </ac:spMkLst>
        </pc:spChg>
        <pc:spChg chg="mod">
          <ac:chgData name="John Dyer" userId="79638c297f24653e" providerId="LiveId" clId="{1BA7B8BA-3A99-5746-9769-96918C2A8253}" dt="2022-09-17T21:05:01.343" v="223" actId="207"/>
          <ac:spMkLst>
            <pc:docMk/>
            <pc:sldMk cId="2704753707" sldId="1996"/>
            <ac:spMk id="87" creationId="{9BC25B32-0DBE-FF46-9480-742B26A8D891}"/>
          </ac:spMkLst>
        </pc:spChg>
      </pc:sldChg>
      <pc:sldChg chg="add">
        <pc:chgData name="John Dyer" userId="79638c297f24653e" providerId="LiveId" clId="{1BA7B8BA-3A99-5746-9769-96918C2A8253}" dt="2022-09-18T12:40:38.594" v="280"/>
        <pc:sldMkLst>
          <pc:docMk/>
          <pc:sldMk cId="1045575311" sldId="2010"/>
        </pc:sldMkLst>
      </pc:sldChg>
      <pc:sldChg chg="modSp add del">
        <pc:chgData name="John Dyer" userId="79638c297f24653e" providerId="LiveId" clId="{1BA7B8BA-3A99-5746-9769-96918C2A8253}" dt="2022-09-18T12:40:34.757" v="279" actId="2696"/>
        <pc:sldMkLst>
          <pc:docMk/>
          <pc:sldMk cId="2585231192" sldId="2010"/>
        </pc:sldMkLst>
        <pc:picChg chg="mod">
          <ac:chgData name="John Dyer" userId="79638c297f24653e" providerId="LiveId" clId="{1BA7B8BA-3A99-5746-9769-96918C2A8253}" dt="2022-09-18T04:36:45.490" v="278"/>
          <ac:picMkLst>
            <pc:docMk/>
            <pc:sldMk cId="2585231192" sldId="2010"/>
            <ac:picMk id="2050" creationId="{3B69DAE6-4B2D-9711-9D85-B8366B8CCE20}"/>
          </ac:picMkLst>
        </pc:picChg>
      </pc:sldChg>
      <pc:sldChg chg="add">
        <pc:chgData name="John Dyer" userId="79638c297f24653e" providerId="LiveId" clId="{1BA7B8BA-3A99-5746-9769-96918C2A8253}" dt="2022-09-17T21:04:11.908" v="210"/>
        <pc:sldMkLst>
          <pc:docMk/>
          <pc:sldMk cId="2440471065" sldId="2038"/>
        </pc:sldMkLst>
      </pc:sldChg>
      <pc:sldChg chg="addSp delSp modSp add mod">
        <pc:chgData name="John Dyer" userId="79638c297f24653e" providerId="LiveId" clId="{1BA7B8BA-3A99-5746-9769-96918C2A8253}" dt="2022-09-18T12:46:57.652" v="721"/>
        <pc:sldMkLst>
          <pc:docMk/>
          <pc:sldMk cId="1406161357" sldId="2039"/>
        </pc:sldMkLst>
        <pc:spChg chg="mod">
          <ac:chgData name="John Dyer" userId="79638c297f24653e" providerId="LiveId" clId="{1BA7B8BA-3A99-5746-9769-96918C2A8253}" dt="2022-09-18T12:46:49.749" v="718" actId="20577"/>
          <ac:spMkLst>
            <pc:docMk/>
            <pc:sldMk cId="1406161357" sldId="2039"/>
            <ac:spMk id="2" creationId="{DAC31BE4-055F-6144-9068-09A3227BABD7}"/>
          </ac:spMkLst>
        </pc:spChg>
        <pc:spChg chg="add del mod">
          <ac:chgData name="John Dyer" userId="79638c297f24653e" providerId="LiveId" clId="{1BA7B8BA-3A99-5746-9769-96918C2A8253}" dt="2022-09-18T12:46:57.652" v="721"/>
          <ac:spMkLst>
            <pc:docMk/>
            <pc:sldMk cId="1406161357" sldId="2039"/>
            <ac:spMk id="3" creationId="{EC610179-7C53-9343-5DC6-F00EDB46BF02}"/>
          </ac:spMkLst>
        </pc:spChg>
      </pc:sldChg>
      <pc:sldChg chg="add">
        <pc:chgData name="John Dyer" userId="79638c297f24653e" providerId="LiveId" clId="{1BA7B8BA-3A99-5746-9769-96918C2A8253}" dt="2022-09-18T12:40:38.594" v="280"/>
        <pc:sldMkLst>
          <pc:docMk/>
          <pc:sldMk cId="2392569237" sldId="2040"/>
        </pc:sldMkLst>
      </pc:sldChg>
      <pc:sldChg chg="add del">
        <pc:chgData name="John Dyer" userId="79638c297f24653e" providerId="LiveId" clId="{1BA7B8BA-3A99-5746-9769-96918C2A8253}" dt="2022-09-18T12:40:34.757" v="279" actId="2696"/>
        <pc:sldMkLst>
          <pc:docMk/>
          <pc:sldMk cId="2695051226" sldId="2040"/>
        </pc:sldMkLst>
      </pc:sldChg>
      <pc:sldChg chg="modSp add mod modAnim">
        <pc:chgData name="John Dyer" userId="79638c297f24653e" providerId="LiveId" clId="{1BA7B8BA-3A99-5746-9769-96918C2A8253}" dt="2022-09-18T14:49:56.135" v="1231"/>
        <pc:sldMkLst>
          <pc:docMk/>
          <pc:sldMk cId="3132724609" sldId="2041"/>
        </pc:sldMkLst>
        <pc:spChg chg="mod">
          <ac:chgData name="John Dyer" userId="79638c297f24653e" providerId="LiveId" clId="{1BA7B8BA-3A99-5746-9769-96918C2A8253}" dt="2022-09-18T13:22:15.935" v="820" actId="1036"/>
          <ac:spMkLst>
            <pc:docMk/>
            <pc:sldMk cId="3132724609" sldId="2041"/>
            <ac:spMk id="7" creationId="{72BF8D01-1D43-9503-6FD6-7F44744C65B0}"/>
          </ac:spMkLst>
        </pc:spChg>
        <pc:spChg chg="mod">
          <ac:chgData name="John Dyer" userId="79638c297f24653e" providerId="LiveId" clId="{1BA7B8BA-3A99-5746-9769-96918C2A8253}" dt="2022-09-18T13:04:06.675" v="816" actId="14100"/>
          <ac:spMkLst>
            <pc:docMk/>
            <pc:sldMk cId="3132724609" sldId="2041"/>
            <ac:spMk id="8" creationId="{E74F604D-15B2-FEC2-7FCF-7AF2EC0A0C96}"/>
          </ac:spMkLst>
        </pc:spChg>
        <pc:spChg chg="mod">
          <ac:chgData name="John Dyer" userId="79638c297f24653e" providerId="LiveId" clId="{1BA7B8BA-3A99-5746-9769-96918C2A8253}" dt="2022-09-18T13:04:23.019" v="818" actId="14100"/>
          <ac:spMkLst>
            <pc:docMk/>
            <pc:sldMk cId="3132724609" sldId="2041"/>
            <ac:spMk id="31" creationId="{809ABCCF-BF0D-7D2E-6BB0-40ADEC570F1D}"/>
          </ac:spMkLst>
        </pc:spChg>
        <pc:spChg chg="mod">
          <ac:chgData name="John Dyer" userId="79638c297f24653e" providerId="LiveId" clId="{1BA7B8BA-3A99-5746-9769-96918C2A8253}" dt="2022-09-18T13:04:31.330" v="819" actId="14100"/>
          <ac:spMkLst>
            <pc:docMk/>
            <pc:sldMk cId="3132724609" sldId="2041"/>
            <ac:spMk id="33" creationId="{093BDA96-C550-2BB0-A4CE-43EB7451BF37}"/>
          </ac:spMkLst>
        </pc:spChg>
        <pc:spChg chg="mod">
          <ac:chgData name="John Dyer" userId="79638c297f24653e" providerId="LiveId" clId="{1BA7B8BA-3A99-5746-9769-96918C2A8253}" dt="2022-09-18T14:49:47.347" v="1230" actId="20577"/>
          <ac:spMkLst>
            <pc:docMk/>
            <pc:sldMk cId="3132724609" sldId="2041"/>
            <ac:spMk id="47" creationId="{BDD05425-715C-5339-0309-218D92CD735D}"/>
          </ac:spMkLst>
        </pc:spChg>
      </pc:sldChg>
      <pc:sldChg chg="add">
        <pc:chgData name="John Dyer" userId="79638c297f24653e" providerId="LiveId" clId="{1BA7B8BA-3A99-5746-9769-96918C2A8253}" dt="2022-09-18T14:42:51.097" v="1131"/>
        <pc:sldMkLst>
          <pc:docMk/>
          <pc:sldMk cId="1148356319" sldId="2042"/>
        </pc:sldMkLst>
      </pc:sldChg>
      <pc:sldChg chg="add del">
        <pc:chgData name="John Dyer" userId="79638c297f24653e" providerId="LiveId" clId="{1BA7B8BA-3A99-5746-9769-96918C2A8253}" dt="2022-09-18T14:42:42.966" v="1130" actId="2696"/>
        <pc:sldMkLst>
          <pc:docMk/>
          <pc:sldMk cId="1293268147" sldId="2042"/>
        </pc:sldMkLst>
      </pc:sldChg>
      <pc:sldChg chg="add">
        <pc:chgData name="John Dyer" userId="79638c297f24653e" providerId="LiveId" clId="{1BA7B8BA-3A99-5746-9769-96918C2A8253}" dt="2022-09-18T14:42:51.097" v="1131"/>
        <pc:sldMkLst>
          <pc:docMk/>
          <pc:sldMk cId="708252402" sldId="2043"/>
        </pc:sldMkLst>
      </pc:sldChg>
      <pc:sldChg chg="add del modAnim">
        <pc:chgData name="John Dyer" userId="79638c297f24653e" providerId="LiveId" clId="{1BA7B8BA-3A99-5746-9769-96918C2A8253}" dt="2022-09-18T14:42:42.966" v="1130" actId="2696"/>
        <pc:sldMkLst>
          <pc:docMk/>
          <pc:sldMk cId="1579419538" sldId="2043"/>
        </pc:sldMkLst>
      </pc:sldChg>
      <pc:sldMasterChg chg="modSp modSldLayout">
        <pc:chgData name="John Dyer" userId="79638c297f24653e" providerId="LiveId" clId="{1BA7B8BA-3A99-5746-9769-96918C2A8253}" dt="2022-09-17T20:49:49.435" v="53" actId="2711"/>
        <pc:sldMasterMkLst>
          <pc:docMk/>
          <pc:sldMasterMk cId="2629657177" sldId="2147483648"/>
        </pc:sldMasterMkLst>
        <pc:spChg chg="mod">
          <ac:chgData name="John Dyer" userId="79638c297f24653e" providerId="LiveId" clId="{1BA7B8BA-3A99-5746-9769-96918C2A8253}" dt="2022-09-17T20:49:49.435" v="53" actId="2711"/>
          <ac:spMkLst>
            <pc:docMk/>
            <pc:sldMasterMk cId="2629657177" sldId="2147483648"/>
            <ac:spMk id="3" creationId="{A81B37AB-64B1-9945-8A24-C888D3355D32}"/>
          </ac:spMkLst>
        </pc:spChg>
        <pc:sldLayoutChg chg="addSp delSp modSp">
          <pc:chgData name="John Dyer" userId="79638c297f24653e" providerId="LiveId" clId="{1BA7B8BA-3A99-5746-9769-96918C2A8253}" dt="2022-09-17T20:49:05.915" v="52"/>
          <pc:sldLayoutMkLst>
            <pc:docMk/>
            <pc:sldMasterMk cId="2629657177" sldId="2147483648"/>
            <pc:sldLayoutMk cId="22641955" sldId="2147483649"/>
          </pc:sldLayoutMkLst>
          <pc:spChg chg="add del">
            <ac:chgData name="John Dyer" userId="79638c297f24653e" providerId="LiveId" clId="{1BA7B8BA-3A99-5746-9769-96918C2A8253}" dt="2022-09-17T20:49:05.915" v="52"/>
            <ac:spMkLst>
              <pc:docMk/>
              <pc:sldMasterMk cId="2629657177" sldId="2147483648"/>
              <pc:sldLayoutMk cId="22641955" sldId="2147483649"/>
              <ac:spMk id="2" creationId="{7DCD7967-18EB-5A4B-9E9B-5039434FE720}"/>
            </ac:spMkLst>
          </pc:spChg>
          <pc:spChg chg="mod">
            <ac:chgData name="John Dyer" userId="79638c297f24653e" providerId="LiveId" clId="{1BA7B8BA-3A99-5746-9769-96918C2A8253}" dt="2022-09-17T20:48:50.448" v="46" actId="16037"/>
            <ac:spMkLst>
              <pc:docMk/>
              <pc:sldMasterMk cId="2629657177" sldId="2147483648"/>
              <pc:sldLayoutMk cId="22641955" sldId="2147483649"/>
              <ac:spMk id="3" creationId="{71CF9CD4-4343-B04A-8871-2DE21ECC6933}"/>
            </ac:spMkLst>
          </pc:spChg>
          <pc:spChg chg="del">
            <ac:chgData name="John Dyer" userId="79638c297f24653e" providerId="LiveId" clId="{1BA7B8BA-3A99-5746-9769-96918C2A8253}" dt="2022-09-17T20:49:02.621" v="47"/>
            <ac:spMkLst>
              <pc:docMk/>
              <pc:sldMasterMk cId="2629657177" sldId="2147483648"/>
              <pc:sldLayoutMk cId="22641955" sldId="2147483649"/>
              <ac:spMk id="4" creationId="{19440740-E1A3-0942-A32D-8FA4C622F7E6}"/>
            </ac:spMkLst>
          </pc:spChg>
          <pc:spChg chg="del">
            <ac:chgData name="John Dyer" userId="79638c297f24653e" providerId="LiveId" clId="{1BA7B8BA-3A99-5746-9769-96918C2A8253}" dt="2022-09-17T20:49:02.621" v="47"/>
            <ac:spMkLst>
              <pc:docMk/>
              <pc:sldMasterMk cId="2629657177" sldId="2147483648"/>
              <pc:sldLayoutMk cId="22641955" sldId="2147483649"/>
              <ac:spMk id="5" creationId="{905E623C-619E-DB44-8C48-17FF2CD95C39}"/>
            </ac:spMkLst>
          </pc:spChg>
          <pc:spChg chg="del">
            <ac:chgData name="John Dyer" userId="79638c297f24653e" providerId="LiveId" clId="{1BA7B8BA-3A99-5746-9769-96918C2A8253}" dt="2022-09-17T20:49:02.621" v="47"/>
            <ac:spMkLst>
              <pc:docMk/>
              <pc:sldMasterMk cId="2629657177" sldId="2147483648"/>
              <pc:sldLayoutMk cId="22641955" sldId="2147483649"/>
              <ac:spMk id="6" creationId="{7F8694F6-6EA8-544D-9DAA-120B6AFC9D23}"/>
            </ac:spMkLst>
          </pc:spChg>
          <pc:spChg chg="add mod">
            <ac:chgData name="John Dyer" userId="79638c297f24653e" providerId="LiveId" clId="{1BA7B8BA-3A99-5746-9769-96918C2A8253}" dt="2022-09-17T20:49:03.090" v="48"/>
            <ac:spMkLst>
              <pc:docMk/>
              <pc:sldMasterMk cId="2629657177" sldId="2147483648"/>
              <pc:sldLayoutMk cId="22641955" sldId="2147483649"/>
              <ac:spMk id="7" creationId="{E679BFBE-280C-9F4B-763E-D2B891409115}"/>
            </ac:spMkLst>
          </pc:spChg>
          <pc:spChg chg="add mod">
            <ac:chgData name="John Dyer" userId="79638c297f24653e" providerId="LiveId" clId="{1BA7B8BA-3A99-5746-9769-96918C2A8253}" dt="2022-09-17T20:49:03.090" v="48"/>
            <ac:spMkLst>
              <pc:docMk/>
              <pc:sldMasterMk cId="2629657177" sldId="2147483648"/>
              <pc:sldLayoutMk cId="22641955" sldId="2147483649"/>
              <ac:spMk id="8" creationId="{74140A2D-EA0E-9CE7-2C27-8B994CDA7E6A}"/>
            </ac:spMkLst>
          </pc:spChg>
          <pc:spChg chg="add mod">
            <ac:chgData name="John Dyer" userId="79638c297f24653e" providerId="LiveId" clId="{1BA7B8BA-3A99-5746-9769-96918C2A8253}" dt="2022-09-17T20:49:03.090" v="48"/>
            <ac:spMkLst>
              <pc:docMk/>
              <pc:sldMasterMk cId="2629657177" sldId="2147483648"/>
              <pc:sldLayoutMk cId="22641955" sldId="2147483649"/>
              <ac:spMk id="9" creationId="{AD9771F6-E728-7E8B-D643-FB0B5D63E878}"/>
            </ac:spMkLst>
          </pc:spChg>
          <pc:spChg chg="add del mod">
            <ac:chgData name="John Dyer" userId="79638c297f24653e" providerId="LiveId" clId="{1BA7B8BA-3A99-5746-9769-96918C2A8253}" dt="2022-09-17T20:49:05.643" v="51"/>
            <ac:spMkLst>
              <pc:docMk/>
              <pc:sldMasterMk cId="2629657177" sldId="2147483648"/>
              <pc:sldLayoutMk cId="22641955" sldId="2147483649"/>
              <ac:spMk id="10" creationId="{6B1E40AA-3010-3242-3D3E-93C327DFF443}"/>
            </ac:spMkLst>
          </pc:spChg>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A6AAA8-59CE-0F43-8694-388BDCAE2A5A}" type="datetimeFigureOut">
              <a:rPr lang="en-US" smtClean="0"/>
              <a:t>9/18/22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D6B7A59-23D1-3B49-AAC5-942103A28A2B}" type="slidenum">
              <a:rPr lang="en-US" smtClean="0"/>
              <a:t>‹#›</a:t>
            </a:fld>
            <a:endParaRPr lang="en-US"/>
          </a:p>
        </p:txBody>
      </p:sp>
    </p:spTree>
    <p:extLst>
      <p:ext uri="{BB962C8B-B14F-4D97-AF65-F5344CB8AC3E}">
        <p14:creationId xmlns:p14="http://schemas.microsoft.com/office/powerpoint/2010/main" val="3350619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F8F9DA8-74F3-C346-9017-7A03F6FED34C}" type="slidenum">
              <a:rPr lang="en-US" smtClean="0"/>
              <a:t>1</a:t>
            </a:fld>
            <a:endParaRPr lang="en-US"/>
          </a:p>
        </p:txBody>
      </p:sp>
    </p:spTree>
    <p:extLst>
      <p:ext uri="{BB962C8B-B14F-4D97-AF65-F5344CB8AC3E}">
        <p14:creationId xmlns:p14="http://schemas.microsoft.com/office/powerpoint/2010/main" val="6540179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One God</a:t>
            </a:r>
          </a:p>
          <a:p>
            <a:r>
              <a:rPr lang="en-US" dirty="0"/>
              <a:t>- We believe</a:t>
            </a:r>
          </a:p>
          <a:p>
            <a:r>
              <a:rPr lang="en-US" dirty="0"/>
              <a:t>- true God from God, </a:t>
            </a:r>
          </a:p>
          <a:p>
            <a:r>
              <a:rPr lang="en-US" dirty="0"/>
              <a:t>- begotten 2 things: not made</a:t>
            </a:r>
          </a:p>
          <a:p>
            <a:r>
              <a:rPr lang="en-US" dirty="0"/>
              <a:t>- maker = through him all things were made</a:t>
            </a:r>
          </a:p>
        </p:txBody>
      </p:sp>
      <p:sp>
        <p:nvSpPr>
          <p:cNvPr id="4" name="Slide Number Placeholder 3"/>
          <p:cNvSpPr>
            <a:spLocks noGrp="1"/>
          </p:cNvSpPr>
          <p:nvPr>
            <p:ph type="sldNum" sz="quarter" idx="10"/>
          </p:nvPr>
        </p:nvSpPr>
        <p:spPr/>
        <p:txBody>
          <a:bodyPr/>
          <a:lstStyle/>
          <a:p>
            <a:fld id="{F0948B12-D877-4A44-BBC6-B74C877F8D8F}" type="slidenum">
              <a:rPr lang="en-US" smtClean="0"/>
              <a:pPr/>
              <a:t>14</a:t>
            </a:fld>
            <a:endParaRPr lang="en-US" dirty="0"/>
          </a:p>
        </p:txBody>
      </p:sp>
    </p:spTree>
    <p:extLst>
      <p:ext uri="{BB962C8B-B14F-4D97-AF65-F5344CB8AC3E}">
        <p14:creationId xmlns:p14="http://schemas.microsoft.com/office/powerpoint/2010/main" val="3224620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One God</a:t>
            </a:r>
          </a:p>
          <a:p>
            <a:r>
              <a:rPr lang="en-US" dirty="0"/>
              <a:t>- We believe</a:t>
            </a:r>
          </a:p>
          <a:p>
            <a:r>
              <a:rPr lang="en-US" dirty="0"/>
              <a:t>- true God from God, </a:t>
            </a:r>
          </a:p>
          <a:p>
            <a:r>
              <a:rPr lang="en-US" dirty="0"/>
              <a:t>- begotten 2 things: not made</a:t>
            </a:r>
          </a:p>
          <a:p>
            <a:r>
              <a:rPr lang="en-US" dirty="0"/>
              <a:t>- maker = through him all things were made</a:t>
            </a:r>
          </a:p>
        </p:txBody>
      </p:sp>
      <p:sp>
        <p:nvSpPr>
          <p:cNvPr id="4" name="Slide Number Placeholder 3"/>
          <p:cNvSpPr>
            <a:spLocks noGrp="1"/>
          </p:cNvSpPr>
          <p:nvPr>
            <p:ph type="sldNum" sz="quarter" idx="10"/>
          </p:nvPr>
        </p:nvSpPr>
        <p:spPr/>
        <p:txBody>
          <a:bodyPr/>
          <a:lstStyle/>
          <a:p>
            <a:fld id="{F0948B12-D877-4A44-BBC6-B74C877F8D8F}" type="slidenum">
              <a:rPr lang="en-US" smtClean="0"/>
              <a:pPr/>
              <a:t>15</a:t>
            </a:fld>
            <a:endParaRPr lang="en-US" dirty="0"/>
          </a:p>
        </p:txBody>
      </p:sp>
    </p:spTree>
    <p:extLst>
      <p:ext uri="{BB962C8B-B14F-4D97-AF65-F5344CB8AC3E}">
        <p14:creationId xmlns:p14="http://schemas.microsoft.com/office/powerpoint/2010/main" val="2701088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scripture</a:t>
            </a:r>
          </a:p>
          <a:p>
            <a:r>
              <a:rPr lang="en-US" dirty="0"/>
              <a:t>- where is </a:t>
            </a:r>
            <a:r>
              <a:rPr lang="en-US" dirty="0" err="1"/>
              <a:t>jesus</a:t>
            </a:r>
            <a:endParaRPr lang="en-US" dirty="0"/>
          </a:p>
          <a:p>
            <a:r>
              <a:rPr lang="en-US" dirty="0"/>
              <a:t>- giver of life </a:t>
            </a:r>
          </a:p>
          <a:p>
            <a:r>
              <a:rPr lang="en-US" dirty="0"/>
              <a:t>- activity of spirit = divine</a:t>
            </a:r>
          </a:p>
        </p:txBody>
      </p:sp>
      <p:sp>
        <p:nvSpPr>
          <p:cNvPr id="4" name="Slide Number Placeholder 3"/>
          <p:cNvSpPr>
            <a:spLocks noGrp="1"/>
          </p:cNvSpPr>
          <p:nvPr>
            <p:ph type="sldNum" sz="quarter" idx="10"/>
          </p:nvPr>
        </p:nvSpPr>
        <p:spPr/>
        <p:txBody>
          <a:bodyPr/>
          <a:lstStyle/>
          <a:p>
            <a:fld id="{F0948B12-D877-4A44-BBC6-B74C877F8D8F}" type="slidenum">
              <a:rPr lang="en-US" smtClean="0"/>
              <a:pPr/>
              <a:t>16</a:t>
            </a:fld>
            <a:endParaRPr lang="en-US" dirty="0"/>
          </a:p>
        </p:txBody>
      </p:sp>
    </p:spTree>
    <p:extLst>
      <p:ext uri="{BB962C8B-B14F-4D97-AF65-F5344CB8AC3E}">
        <p14:creationId xmlns:p14="http://schemas.microsoft.com/office/powerpoint/2010/main" val="6326916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One God</a:t>
            </a:r>
          </a:p>
          <a:p>
            <a:r>
              <a:rPr lang="en-US" dirty="0"/>
              <a:t>- We believe</a:t>
            </a:r>
          </a:p>
          <a:p>
            <a:r>
              <a:rPr lang="en-US" dirty="0"/>
              <a:t>- true God from God, </a:t>
            </a:r>
          </a:p>
          <a:p>
            <a:r>
              <a:rPr lang="en-US" dirty="0"/>
              <a:t>- begotten 2 things: not made</a:t>
            </a:r>
          </a:p>
          <a:p>
            <a:r>
              <a:rPr lang="en-US" dirty="0"/>
              <a:t>- maker = through him all things were made</a:t>
            </a:r>
          </a:p>
        </p:txBody>
      </p:sp>
      <p:sp>
        <p:nvSpPr>
          <p:cNvPr id="4" name="Slide Number Placeholder 3"/>
          <p:cNvSpPr>
            <a:spLocks noGrp="1"/>
          </p:cNvSpPr>
          <p:nvPr>
            <p:ph type="sldNum" sz="quarter" idx="10"/>
          </p:nvPr>
        </p:nvSpPr>
        <p:spPr/>
        <p:txBody>
          <a:bodyPr/>
          <a:lstStyle/>
          <a:p>
            <a:fld id="{F0948B12-D877-4A44-BBC6-B74C877F8D8F}" type="slidenum">
              <a:rPr lang="en-US" smtClean="0"/>
              <a:pPr/>
              <a:t>17</a:t>
            </a:fld>
            <a:endParaRPr lang="en-US" dirty="0"/>
          </a:p>
        </p:txBody>
      </p:sp>
    </p:spTree>
    <p:extLst>
      <p:ext uri="{BB962C8B-B14F-4D97-AF65-F5344CB8AC3E}">
        <p14:creationId xmlns:p14="http://schemas.microsoft.com/office/powerpoint/2010/main" val="27645304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scripture</a:t>
            </a:r>
          </a:p>
          <a:p>
            <a:r>
              <a:rPr lang="en-US" dirty="0"/>
              <a:t>- where is </a:t>
            </a:r>
            <a:r>
              <a:rPr lang="en-US" dirty="0" err="1"/>
              <a:t>jesus</a:t>
            </a:r>
            <a:endParaRPr lang="en-US" dirty="0"/>
          </a:p>
          <a:p>
            <a:r>
              <a:rPr lang="en-US" dirty="0"/>
              <a:t>- giver of life </a:t>
            </a:r>
          </a:p>
          <a:p>
            <a:r>
              <a:rPr lang="en-US" dirty="0"/>
              <a:t>- activity of spirit = divine</a:t>
            </a:r>
          </a:p>
        </p:txBody>
      </p:sp>
      <p:sp>
        <p:nvSpPr>
          <p:cNvPr id="4" name="Slide Number Placeholder 3"/>
          <p:cNvSpPr>
            <a:spLocks noGrp="1"/>
          </p:cNvSpPr>
          <p:nvPr>
            <p:ph type="sldNum" sz="quarter" idx="10"/>
          </p:nvPr>
        </p:nvSpPr>
        <p:spPr/>
        <p:txBody>
          <a:bodyPr/>
          <a:lstStyle/>
          <a:p>
            <a:fld id="{F0948B12-D877-4A44-BBC6-B74C877F8D8F}" type="slidenum">
              <a:rPr lang="en-US" smtClean="0"/>
              <a:pPr/>
              <a:t>18</a:t>
            </a:fld>
            <a:endParaRPr lang="en-US" dirty="0"/>
          </a:p>
        </p:txBody>
      </p:sp>
    </p:spTree>
    <p:extLst>
      <p:ext uri="{BB962C8B-B14F-4D97-AF65-F5344CB8AC3E}">
        <p14:creationId xmlns:p14="http://schemas.microsoft.com/office/powerpoint/2010/main" val="41028447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00:00:00</a:t>
            </a:r>
          </a:p>
        </p:txBody>
      </p:sp>
      <p:sp>
        <p:nvSpPr>
          <p:cNvPr id="4" name="Slide Number Placeholder 3"/>
          <p:cNvSpPr>
            <a:spLocks noGrp="1"/>
          </p:cNvSpPr>
          <p:nvPr>
            <p:ph type="sldNum" sz="quarter" idx="10"/>
          </p:nvPr>
        </p:nvSpPr>
        <p:spPr/>
        <p:txBody>
          <a:bodyPr/>
          <a:lstStyle/>
          <a:p>
            <a:fld id="{F0948B12-D877-4A44-BBC6-B74C877F8D8F}" type="slidenum">
              <a:rPr lang="en-US" smtClean="0"/>
              <a:pPr/>
              <a:t>19</a:t>
            </a:fld>
            <a:endParaRPr lang="en-US" dirty="0"/>
          </a:p>
        </p:txBody>
      </p:sp>
    </p:spTree>
    <p:extLst>
      <p:ext uri="{BB962C8B-B14F-4D97-AF65-F5344CB8AC3E}">
        <p14:creationId xmlns:p14="http://schemas.microsoft.com/office/powerpoint/2010/main" val="29129387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00:00:00</a:t>
            </a:r>
          </a:p>
        </p:txBody>
      </p:sp>
      <p:sp>
        <p:nvSpPr>
          <p:cNvPr id="4" name="Slide Number Placeholder 3"/>
          <p:cNvSpPr>
            <a:spLocks noGrp="1"/>
          </p:cNvSpPr>
          <p:nvPr>
            <p:ph type="sldNum" sz="quarter" idx="10"/>
          </p:nvPr>
        </p:nvSpPr>
        <p:spPr/>
        <p:txBody>
          <a:bodyPr/>
          <a:lstStyle/>
          <a:p>
            <a:fld id="{F0948B12-D877-4A44-BBC6-B74C877F8D8F}" type="slidenum">
              <a:rPr lang="en-US" smtClean="0"/>
              <a:pPr/>
              <a:t>20</a:t>
            </a:fld>
            <a:endParaRPr lang="en-US" dirty="0"/>
          </a:p>
        </p:txBody>
      </p:sp>
    </p:spTree>
    <p:extLst>
      <p:ext uri="{BB962C8B-B14F-4D97-AF65-F5344CB8AC3E}">
        <p14:creationId xmlns:p14="http://schemas.microsoft.com/office/powerpoint/2010/main" val="19209605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00:00:00</a:t>
            </a:r>
          </a:p>
        </p:txBody>
      </p:sp>
      <p:sp>
        <p:nvSpPr>
          <p:cNvPr id="4" name="Slide Number Placeholder 3"/>
          <p:cNvSpPr>
            <a:spLocks noGrp="1"/>
          </p:cNvSpPr>
          <p:nvPr>
            <p:ph type="sldNum" sz="quarter" idx="10"/>
          </p:nvPr>
        </p:nvSpPr>
        <p:spPr/>
        <p:txBody>
          <a:bodyPr/>
          <a:lstStyle/>
          <a:p>
            <a:fld id="{F0948B12-D877-4A44-BBC6-B74C877F8D8F}" type="slidenum">
              <a:rPr lang="en-US" smtClean="0"/>
              <a:pPr/>
              <a:t>21</a:t>
            </a:fld>
            <a:endParaRPr lang="en-US" dirty="0"/>
          </a:p>
        </p:txBody>
      </p:sp>
    </p:spTree>
    <p:extLst>
      <p:ext uri="{BB962C8B-B14F-4D97-AF65-F5344CB8AC3E}">
        <p14:creationId xmlns:p14="http://schemas.microsoft.com/office/powerpoint/2010/main" val="8872097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00:00:00</a:t>
            </a:r>
          </a:p>
        </p:txBody>
      </p:sp>
      <p:sp>
        <p:nvSpPr>
          <p:cNvPr id="4" name="Slide Number Placeholder 3"/>
          <p:cNvSpPr>
            <a:spLocks noGrp="1"/>
          </p:cNvSpPr>
          <p:nvPr>
            <p:ph type="sldNum" sz="quarter" idx="10"/>
          </p:nvPr>
        </p:nvSpPr>
        <p:spPr/>
        <p:txBody>
          <a:bodyPr/>
          <a:lstStyle/>
          <a:p>
            <a:fld id="{F0948B12-D877-4A44-BBC6-B74C877F8D8F}" type="slidenum">
              <a:rPr lang="en-US" smtClean="0"/>
              <a:pPr/>
              <a:t>22</a:t>
            </a:fld>
            <a:endParaRPr lang="en-US" dirty="0"/>
          </a:p>
        </p:txBody>
      </p:sp>
    </p:spTree>
    <p:extLst>
      <p:ext uri="{BB962C8B-B14F-4D97-AF65-F5344CB8AC3E}">
        <p14:creationId xmlns:p14="http://schemas.microsoft.com/office/powerpoint/2010/main" val="13607368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00:00:00</a:t>
            </a:r>
          </a:p>
        </p:txBody>
      </p:sp>
      <p:sp>
        <p:nvSpPr>
          <p:cNvPr id="4" name="Slide Number Placeholder 3"/>
          <p:cNvSpPr>
            <a:spLocks noGrp="1"/>
          </p:cNvSpPr>
          <p:nvPr>
            <p:ph type="sldNum" sz="quarter" idx="10"/>
          </p:nvPr>
        </p:nvSpPr>
        <p:spPr/>
        <p:txBody>
          <a:bodyPr/>
          <a:lstStyle/>
          <a:p>
            <a:fld id="{F0948B12-D877-4A44-BBC6-B74C877F8D8F}" type="slidenum">
              <a:rPr lang="en-US" smtClean="0"/>
              <a:pPr/>
              <a:t>23</a:t>
            </a:fld>
            <a:endParaRPr lang="en-US" dirty="0"/>
          </a:p>
        </p:txBody>
      </p:sp>
    </p:spTree>
    <p:extLst>
      <p:ext uri="{BB962C8B-B14F-4D97-AF65-F5344CB8AC3E}">
        <p14:creationId xmlns:p14="http://schemas.microsoft.com/office/powerpoint/2010/main" val="5388383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F8F9DA8-74F3-C346-9017-7A03F6FED34C}" type="slidenum">
              <a:rPr lang="en-US" smtClean="0"/>
              <a:t>2</a:t>
            </a:fld>
            <a:endParaRPr lang="en-US"/>
          </a:p>
        </p:txBody>
      </p:sp>
    </p:spTree>
    <p:extLst>
      <p:ext uri="{BB962C8B-B14F-4D97-AF65-F5344CB8AC3E}">
        <p14:creationId xmlns:p14="http://schemas.microsoft.com/office/powerpoint/2010/main" val="35865544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00:00:00</a:t>
            </a:r>
          </a:p>
        </p:txBody>
      </p:sp>
      <p:sp>
        <p:nvSpPr>
          <p:cNvPr id="4" name="Slide Number Placeholder 3"/>
          <p:cNvSpPr>
            <a:spLocks noGrp="1"/>
          </p:cNvSpPr>
          <p:nvPr>
            <p:ph type="sldNum" sz="quarter" idx="10"/>
          </p:nvPr>
        </p:nvSpPr>
        <p:spPr/>
        <p:txBody>
          <a:bodyPr/>
          <a:lstStyle/>
          <a:p>
            <a:fld id="{F0948B12-D877-4A44-BBC6-B74C877F8D8F}" type="slidenum">
              <a:rPr lang="en-US" smtClean="0"/>
              <a:pPr/>
              <a:t>24</a:t>
            </a:fld>
            <a:endParaRPr lang="en-US" dirty="0"/>
          </a:p>
        </p:txBody>
      </p:sp>
    </p:spTree>
    <p:extLst>
      <p:ext uri="{BB962C8B-B14F-4D97-AF65-F5344CB8AC3E}">
        <p14:creationId xmlns:p14="http://schemas.microsoft.com/office/powerpoint/2010/main" val="29766446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00:00:00</a:t>
            </a:r>
          </a:p>
        </p:txBody>
      </p:sp>
      <p:sp>
        <p:nvSpPr>
          <p:cNvPr id="4" name="Slide Number Placeholder 3"/>
          <p:cNvSpPr>
            <a:spLocks noGrp="1"/>
          </p:cNvSpPr>
          <p:nvPr>
            <p:ph type="sldNum" sz="quarter" idx="10"/>
          </p:nvPr>
        </p:nvSpPr>
        <p:spPr/>
        <p:txBody>
          <a:bodyPr/>
          <a:lstStyle/>
          <a:p>
            <a:fld id="{F0948B12-D877-4A44-BBC6-B74C877F8D8F}" type="slidenum">
              <a:rPr lang="en-US" smtClean="0"/>
              <a:pPr/>
              <a:t>25</a:t>
            </a:fld>
            <a:endParaRPr lang="en-US" dirty="0"/>
          </a:p>
        </p:txBody>
      </p:sp>
    </p:spTree>
    <p:extLst>
      <p:ext uri="{BB962C8B-B14F-4D97-AF65-F5344CB8AC3E}">
        <p14:creationId xmlns:p14="http://schemas.microsoft.com/office/powerpoint/2010/main" val="32772641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00:00:00</a:t>
            </a:r>
          </a:p>
        </p:txBody>
      </p:sp>
      <p:sp>
        <p:nvSpPr>
          <p:cNvPr id="4" name="Slide Number Placeholder 3"/>
          <p:cNvSpPr>
            <a:spLocks noGrp="1"/>
          </p:cNvSpPr>
          <p:nvPr>
            <p:ph type="sldNum" sz="quarter" idx="10"/>
          </p:nvPr>
        </p:nvSpPr>
        <p:spPr/>
        <p:txBody>
          <a:bodyPr/>
          <a:lstStyle/>
          <a:p>
            <a:fld id="{F0948B12-D877-4A44-BBC6-B74C877F8D8F}" type="slidenum">
              <a:rPr lang="en-US" smtClean="0"/>
              <a:pPr/>
              <a:t>26</a:t>
            </a:fld>
            <a:endParaRPr lang="en-US" dirty="0"/>
          </a:p>
        </p:txBody>
      </p:sp>
    </p:spTree>
    <p:extLst>
      <p:ext uri="{BB962C8B-B14F-4D97-AF65-F5344CB8AC3E}">
        <p14:creationId xmlns:p14="http://schemas.microsoft.com/office/powerpoint/2010/main" val="19193361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00:00:00</a:t>
            </a:r>
          </a:p>
        </p:txBody>
      </p:sp>
      <p:sp>
        <p:nvSpPr>
          <p:cNvPr id="4" name="Slide Number Placeholder 3"/>
          <p:cNvSpPr>
            <a:spLocks noGrp="1"/>
          </p:cNvSpPr>
          <p:nvPr>
            <p:ph type="sldNum" sz="quarter" idx="10"/>
          </p:nvPr>
        </p:nvSpPr>
        <p:spPr/>
        <p:txBody>
          <a:bodyPr/>
          <a:lstStyle/>
          <a:p>
            <a:fld id="{F0948B12-D877-4A44-BBC6-B74C877F8D8F}" type="slidenum">
              <a:rPr lang="en-US" smtClean="0"/>
              <a:pPr/>
              <a:t>27</a:t>
            </a:fld>
            <a:endParaRPr lang="en-US" dirty="0"/>
          </a:p>
        </p:txBody>
      </p:sp>
    </p:spTree>
    <p:extLst>
      <p:ext uri="{BB962C8B-B14F-4D97-AF65-F5344CB8AC3E}">
        <p14:creationId xmlns:p14="http://schemas.microsoft.com/office/powerpoint/2010/main" val="18206918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8F9DA8-74F3-C346-9017-7A03F6FED34C}" type="slidenum">
              <a:rPr lang="en-US" smtClean="0"/>
              <a:t>28</a:t>
            </a:fld>
            <a:endParaRPr lang="en-US"/>
          </a:p>
        </p:txBody>
      </p:sp>
    </p:spTree>
    <p:extLst>
      <p:ext uri="{BB962C8B-B14F-4D97-AF65-F5344CB8AC3E}">
        <p14:creationId xmlns:p14="http://schemas.microsoft.com/office/powerpoint/2010/main" val="24443734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“Before the hills, I was brought forth” (Prov 8:25, 1 Cor 1:30)</a:t>
            </a:r>
          </a:p>
          <a:p>
            <a:endParaRPr lang="en-US" dirty="0"/>
          </a:p>
        </p:txBody>
      </p:sp>
      <p:sp>
        <p:nvSpPr>
          <p:cNvPr id="4" name="Slide Number Placeholder 3"/>
          <p:cNvSpPr>
            <a:spLocks noGrp="1"/>
          </p:cNvSpPr>
          <p:nvPr>
            <p:ph type="sldNum" sz="quarter" idx="5"/>
          </p:nvPr>
        </p:nvSpPr>
        <p:spPr/>
        <p:txBody>
          <a:bodyPr/>
          <a:lstStyle/>
          <a:p>
            <a:fld id="{2F8F9DA8-74F3-C346-9017-7A03F6FED34C}" type="slidenum">
              <a:rPr lang="en-US" smtClean="0"/>
              <a:t>30</a:t>
            </a:fld>
            <a:endParaRPr lang="en-US"/>
          </a:p>
        </p:txBody>
      </p:sp>
    </p:spTree>
    <p:extLst>
      <p:ext uri="{BB962C8B-B14F-4D97-AF65-F5344CB8AC3E}">
        <p14:creationId xmlns:p14="http://schemas.microsoft.com/office/powerpoint/2010/main" val="39489176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Subsistence – could apply to rocks</a:t>
            </a:r>
          </a:p>
          <a:p>
            <a:r>
              <a:rPr lang="en-US" dirty="0"/>
              <a:t>Boethius – only rational?</a:t>
            </a:r>
          </a:p>
          <a:p>
            <a:endParaRPr lang="en-US" dirty="0"/>
          </a:p>
        </p:txBody>
      </p:sp>
      <p:sp>
        <p:nvSpPr>
          <p:cNvPr id="4" name="Slide Number Placeholder 3"/>
          <p:cNvSpPr>
            <a:spLocks noGrp="1"/>
          </p:cNvSpPr>
          <p:nvPr>
            <p:ph type="sldNum" sz="quarter" idx="5"/>
          </p:nvPr>
        </p:nvSpPr>
        <p:spPr/>
        <p:txBody>
          <a:bodyPr/>
          <a:lstStyle/>
          <a:p>
            <a:fld id="{2F8F9DA8-74F3-C346-9017-7A03F6FED34C}" type="slidenum">
              <a:rPr lang="en-US" smtClean="0"/>
              <a:t>32</a:t>
            </a:fld>
            <a:endParaRPr lang="en-US"/>
          </a:p>
        </p:txBody>
      </p:sp>
    </p:spTree>
    <p:extLst>
      <p:ext uri="{BB962C8B-B14F-4D97-AF65-F5344CB8AC3E}">
        <p14:creationId xmlns:p14="http://schemas.microsoft.com/office/powerpoint/2010/main" val="12467237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But Jesus answered them, “My Father is working until now, and I am working.” (John 5:17)</a:t>
            </a:r>
          </a:p>
          <a:p>
            <a:endParaRPr lang="en-US" dirty="0"/>
          </a:p>
        </p:txBody>
      </p:sp>
      <p:sp>
        <p:nvSpPr>
          <p:cNvPr id="4" name="Slide Number Placeholder 3"/>
          <p:cNvSpPr>
            <a:spLocks noGrp="1"/>
          </p:cNvSpPr>
          <p:nvPr>
            <p:ph type="sldNum" sz="quarter" idx="5"/>
          </p:nvPr>
        </p:nvSpPr>
        <p:spPr/>
        <p:txBody>
          <a:bodyPr/>
          <a:lstStyle/>
          <a:p>
            <a:fld id="{2F8F9DA8-74F3-C346-9017-7A03F6FED34C}" type="slidenum">
              <a:rPr lang="en-US" smtClean="0"/>
              <a:t>33</a:t>
            </a:fld>
            <a:endParaRPr lang="en-US"/>
          </a:p>
        </p:txBody>
      </p:sp>
    </p:spTree>
    <p:extLst>
      <p:ext uri="{BB962C8B-B14F-4D97-AF65-F5344CB8AC3E}">
        <p14:creationId xmlns:p14="http://schemas.microsoft.com/office/powerpoint/2010/main" val="34194322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8F9DA8-74F3-C346-9017-7A03F6FED34C}" type="slidenum">
              <a:rPr lang="en-US" smtClean="0"/>
              <a:t>38</a:t>
            </a:fld>
            <a:endParaRPr lang="en-US"/>
          </a:p>
        </p:txBody>
      </p:sp>
    </p:spTree>
    <p:extLst>
      <p:ext uri="{BB962C8B-B14F-4D97-AF65-F5344CB8AC3E}">
        <p14:creationId xmlns:p14="http://schemas.microsoft.com/office/powerpoint/2010/main" val="34159967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8F9DA8-74F3-C346-9017-7A03F6FED34C}" type="slidenum">
              <a:rPr lang="en-US" smtClean="0"/>
              <a:t>39</a:t>
            </a:fld>
            <a:endParaRPr lang="en-US"/>
          </a:p>
        </p:txBody>
      </p:sp>
    </p:spTree>
    <p:extLst>
      <p:ext uri="{BB962C8B-B14F-4D97-AF65-F5344CB8AC3E}">
        <p14:creationId xmlns:p14="http://schemas.microsoft.com/office/powerpoint/2010/main" val="10170118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8F9DA8-74F3-C346-9017-7A03F6FED34C}" type="slidenum">
              <a:rPr lang="en-US" smtClean="0"/>
              <a:t>7</a:t>
            </a:fld>
            <a:endParaRPr lang="en-US"/>
          </a:p>
        </p:txBody>
      </p:sp>
    </p:spTree>
    <p:extLst>
      <p:ext uri="{BB962C8B-B14F-4D97-AF65-F5344CB8AC3E}">
        <p14:creationId xmlns:p14="http://schemas.microsoft.com/office/powerpoint/2010/main" val="22315837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8F9DA8-74F3-C346-9017-7A03F6FED34C}" type="slidenum">
              <a:rPr lang="en-US" smtClean="0"/>
              <a:t>40</a:t>
            </a:fld>
            <a:endParaRPr lang="en-US"/>
          </a:p>
        </p:txBody>
      </p:sp>
    </p:spTree>
    <p:extLst>
      <p:ext uri="{BB962C8B-B14F-4D97-AF65-F5344CB8AC3E}">
        <p14:creationId xmlns:p14="http://schemas.microsoft.com/office/powerpoint/2010/main" val="19118757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8F9DA8-74F3-C346-9017-7A03F6FED34C}" type="slidenum">
              <a:rPr lang="en-US" smtClean="0"/>
              <a:t>42</a:t>
            </a:fld>
            <a:endParaRPr lang="en-US"/>
          </a:p>
        </p:txBody>
      </p:sp>
    </p:spTree>
    <p:extLst>
      <p:ext uri="{BB962C8B-B14F-4D97-AF65-F5344CB8AC3E}">
        <p14:creationId xmlns:p14="http://schemas.microsoft.com/office/powerpoint/2010/main" val="254844823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Equally share in divine nature, distinction comes in relation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F8F9DA8-74F3-C346-9017-7A03F6FED34C}" type="slidenum">
              <a:rPr lang="en-US" smtClean="0"/>
              <a:t>43</a:t>
            </a:fld>
            <a:endParaRPr lang="en-US"/>
          </a:p>
        </p:txBody>
      </p:sp>
    </p:spTree>
    <p:extLst>
      <p:ext uri="{BB962C8B-B14F-4D97-AF65-F5344CB8AC3E}">
        <p14:creationId xmlns:p14="http://schemas.microsoft.com/office/powerpoint/2010/main" val="18229312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8F9DA8-74F3-C346-9017-7A03F6FED34C}" type="slidenum">
              <a:rPr lang="en-US" smtClean="0"/>
              <a:t>44</a:t>
            </a:fld>
            <a:endParaRPr lang="en-US"/>
          </a:p>
        </p:txBody>
      </p:sp>
    </p:spTree>
    <p:extLst>
      <p:ext uri="{BB962C8B-B14F-4D97-AF65-F5344CB8AC3E}">
        <p14:creationId xmlns:p14="http://schemas.microsoft.com/office/powerpoint/2010/main" val="135792965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8F9DA8-74F3-C346-9017-7A03F6FED34C}" type="slidenum">
              <a:rPr lang="en-US" smtClean="0"/>
              <a:t>45</a:t>
            </a:fld>
            <a:endParaRPr lang="en-US"/>
          </a:p>
        </p:txBody>
      </p:sp>
    </p:spTree>
    <p:extLst>
      <p:ext uri="{BB962C8B-B14F-4D97-AF65-F5344CB8AC3E}">
        <p14:creationId xmlns:p14="http://schemas.microsoft.com/office/powerpoint/2010/main" val="356446987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8F9DA8-74F3-C346-9017-7A03F6FED34C}" type="slidenum">
              <a:rPr lang="en-US" smtClean="0"/>
              <a:t>46</a:t>
            </a:fld>
            <a:endParaRPr lang="en-US"/>
          </a:p>
        </p:txBody>
      </p:sp>
    </p:spTree>
    <p:extLst>
      <p:ext uri="{BB962C8B-B14F-4D97-AF65-F5344CB8AC3E}">
        <p14:creationId xmlns:p14="http://schemas.microsoft.com/office/powerpoint/2010/main" val="267081133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8F9DA8-74F3-C346-9017-7A03F6FED34C}" type="slidenum">
              <a:rPr lang="en-US" smtClean="0"/>
              <a:t>47</a:t>
            </a:fld>
            <a:endParaRPr lang="en-US"/>
          </a:p>
        </p:txBody>
      </p:sp>
    </p:spTree>
    <p:extLst>
      <p:ext uri="{BB962C8B-B14F-4D97-AF65-F5344CB8AC3E}">
        <p14:creationId xmlns:p14="http://schemas.microsoft.com/office/powerpoint/2010/main" val="144795732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8F9DA8-74F3-C346-9017-7A03F6FED34C}" type="slidenum">
              <a:rPr lang="en-US" smtClean="0"/>
              <a:t>48</a:t>
            </a:fld>
            <a:endParaRPr lang="en-US"/>
          </a:p>
        </p:txBody>
      </p:sp>
    </p:spTree>
    <p:extLst>
      <p:ext uri="{BB962C8B-B14F-4D97-AF65-F5344CB8AC3E}">
        <p14:creationId xmlns:p14="http://schemas.microsoft.com/office/powerpoint/2010/main" val="265896695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8F9DA8-74F3-C346-9017-7A03F6FED34C}" type="slidenum">
              <a:rPr lang="en-US" smtClean="0"/>
              <a:t>49</a:t>
            </a:fld>
            <a:endParaRPr lang="en-US"/>
          </a:p>
        </p:txBody>
      </p:sp>
    </p:spTree>
    <p:extLst>
      <p:ext uri="{BB962C8B-B14F-4D97-AF65-F5344CB8AC3E}">
        <p14:creationId xmlns:p14="http://schemas.microsoft.com/office/powerpoint/2010/main" val="251773149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8F9DA8-74F3-C346-9017-7A03F6FED34C}" type="slidenum">
              <a:rPr lang="en-US" smtClean="0"/>
              <a:t>50</a:t>
            </a:fld>
            <a:endParaRPr lang="en-US"/>
          </a:p>
        </p:txBody>
      </p:sp>
    </p:spTree>
    <p:extLst>
      <p:ext uri="{BB962C8B-B14F-4D97-AF65-F5344CB8AC3E}">
        <p14:creationId xmlns:p14="http://schemas.microsoft.com/office/powerpoint/2010/main" val="15793334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F8F9DA8-74F3-C346-9017-7A03F6FED34C}" type="slidenum">
              <a:rPr lang="en-US" smtClean="0"/>
              <a:t>8</a:t>
            </a:fld>
            <a:endParaRPr lang="en-US"/>
          </a:p>
        </p:txBody>
      </p:sp>
    </p:spTree>
    <p:extLst>
      <p:ext uri="{BB962C8B-B14F-4D97-AF65-F5344CB8AC3E}">
        <p14:creationId xmlns:p14="http://schemas.microsoft.com/office/powerpoint/2010/main" val="295483186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F8F9DA8-74F3-C346-9017-7A03F6FED34C}" type="slidenum">
              <a:rPr lang="en-US" smtClean="0"/>
              <a:t>51</a:t>
            </a:fld>
            <a:endParaRPr lang="en-US"/>
          </a:p>
        </p:txBody>
      </p:sp>
    </p:spTree>
    <p:extLst>
      <p:ext uri="{BB962C8B-B14F-4D97-AF65-F5344CB8AC3E}">
        <p14:creationId xmlns:p14="http://schemas.microsoft.com/office/powerpoint/2010/main" val="349940688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F8F9DA8-74F3-C346-9017-7A03F6FED34C}" type="slidenum">
              <a:rPr lang="en-US" smtClean="0"/>
              <a:t>52</a:t>
            </a:fld>
            <a:endParaRPr lang="en-US"/>
          </a:p>
        </p:txBody>
      </p:sp>
    </p:spTree>
    <p:extLst>
      <p:ext uri="{BB962C8B-B14F-4D97-AF65-F5344CB8AC3E}">
        <p14:creationId xmlns:p14="http://schemas.microsoft.com/office/powerpoint/2010/main" val="315128388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Monasticism </a:t>
            </a:r>
            <a:endParaRPr lang="en-US" dirty="0"/>
          </a:p>
          <a:p>
            <a:r>
              <a:rPr lang="en-US" sz="1200" kern="1200" dirty="0">
                <a:solidFill>
                  <a:schemeClr val="tx1"/>
                </a:solidFill>
                <a:effectLst/>
                <a:latin typeface="+mn-lt"/>
                <a:ea typeface="+mn-ea"/>
                <a:cs typeface="+mn-cs"/>
              </a:rPr>
              <a:t>§  monastic “way” that involved some form of separation from the world and voluntary embrace of a set of rules for Christian discipline in daily living </a:t>
            </a:r>
            <a:endParaRPr lang="en-US" dirty="0">
              <a:effectLst/>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GREGORY the GREAT (540-604 AD) </a:t>
            </a:r>
            <a:endParaRPr lang="en-US" dirty="0">
              <a:effectLst/>
            </a:endParaRPr>
          </a:p>
          <a:p>
            <a:pPr lvl="1"/>
            <a:r>
              <a:rPr lang="en-US" sz="1200" kern="1200" dirty="0">
                <a:solidFill>
                  <a:schemeClr val="tx1"/>
                </a:solidFill>
                <a:effectLst/>
                <a:latin typeface="+mn-lt"/>
                <a:ea typeface="+mn-ea"/>
                <a:cs typeface="+mn-cs"/>
              </a:rPr>
              <a:t>Institutionalized Roman church, organized papal system of government </a:t>
            </a:r>
          </a:p>
          <a:p>
            <a:pPr lvl="1"/>
            <a:r>
              <a:rPr lang="en-US" sz="1200" kern="1200" dirty="0">
                <a:solidFill>
                  <a:schemeClr val="tx1"/>
                </a:solidFill>
                <a:effectLst/>
                <a:latin typeface="+mn-lt"/>
                <a:ea typeface="+mn-ea"/>
                <a:cs typeface="+mn-cs"/>
              </a:rPr>
              <a:t>training schools for church music, standardized liturgy </a:t>
            </a:r>
          </a:p>
          <a:p>
            <a:pPr lvl="1"/>
            <a:r>
              <a:rPr lang="en-US" sz="1200" kern="1200" dirty="0">
                <a:solidFill>
                  <a:schemeClr val="tx1"/>
                </a:solidFill>
                <a:effectLst/>
                <a:latin typeface="+mn-lt"/>
                <a:ea typeface="+mn-ea"/>
                <a:cs typeface="+mn-cs"/>
              </a:rPr>
              <a:t>dominance of church as civil government and state </a:t>
            </a:r>
          </a:p>
          <a:p>
            <a:pPr lvl="1"/>
            <a:r>
              <a:rPr lang="en-US" sz="1200" kern="1200" dirty="0">
                <a:solidFill>
                  <a:schemeClr val="tx1"/>
                </a:solidFill>
                <a:effectLst/>
                <a:latin typeface="+mn-lt"/>
                <a:ea typeface="+mn-ea"/>
                <a:cs typeface="+mn-cs"/>
              </a:rPr>
              <a:t>influenced key doctrines </a:t>
            </a:r>
          </a:p>
          <a:p>
            <a:pPr lvl="1"/>
            <a:r>
              <a:rPr lang="en-US" sz="1200" kern="1200" dirty="0">
                <a:solidFill>
                  <a:schemeClr val="tx1"/>
                </a:solidFill>
                <a:effectLst/>
                <a:latin typeface="+mn-lt"/>
                <a:ea typeface="+mn-ea"/>
                <a:cs typeface="+mn-cs"/>
              </a:rPr>
              <a:t>missions activity </a:t>
            </a:r>
          </a:p>
          <a:p>
            <a:endParaRPr lang="en-US" dirty="0"/>
          </a:p>
        </p:txBody>
      </p:sp>
      <p:sp>
        <p:nvSpPr>
          <p:cNvPr id="4" name="Slide Number Placeholder 3"/>
          <p:cNvSpPr>
            <a:spLocks noGrp="1"/>
          </p:cNvSpPr>
          <p:nvPr>
            <p:ph type="sldNum" sz="quarter" idx="5"/>
          </p:nvPr>
        </p:nvSpPr>
        <p:spPr/>
        <p:txBody>
          <a:bodyPr/>
          <a:lstStyle/>
          <a:p>
            <a:fld id="{2F8F9DA8-74F3-C346-9017-7A03F6FED34C}" type="slidenum">
              <a:rPr lang="en-US" smtClean="0"/>
              <a:t>53</a:t>
            </a:fld>
            <a:endParaRPr lang="en-US"/>
          </a:p>
        </p:txBody>
      </p:sp>
    </p:spTree>
    <p:extLst>
      <p:ext uri="{BB962C8B-B14F-4D97-AF65-F5344CB8AC3E}">
        <p14:creationId xmlns:p14="http://schemas.microsoft.com/office/powerpoint/2010/main" val="26693895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8F9DA8-74F3-C346-9017-7A03F6FED34C}" type="slidenum">
              <a:rPr lang="en-US" smtClean="0"/>
              <a:t>54</a:t>
            </a:fld>
            <a:endParaRPr lang="en-US"/>
          </a:p>
        </p:txBody>
      </p:sp>
    </p:spTree>
    <p:extLst>
      <p:ext uri="{BB962C8B-B14F-4D97-AF65-F5344CB8AC3E}">
        <p14:creationId xmlns:p14="http://schemas.microsoft.com/office/powerpoint/2010/main" val="209042164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F8F9DA8-74F3-C346-9017-7A03F6FED34C}" type="slidenum">
              <a:rPr lang="en-US" smtClean="0"/>
              <a:t>55</a:t>
            </a:fld>
            <a:endParaRPr lang="en-US"/>
          </a:p>
        </p:txBody>
      </p:sp>
    </p:spTree>
    <p:extLst>
      <p:ext uri="{BB962C8B-B14F-4D97-AF65-F5344CB8AC3E}">
        <p14:creationId xmlns:p14="http://schemas.microsoft.com/office/powerpoint/2010/main" val="126230828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F8F9DA8-74F3-C346-9017-7A03F6FED34C}" type="slidenum">
              <a:rPr lang="en-US" smtClean="0"/>
              <a:t>56</a:t>
            </a:fld>
            <a:endParaRPr lang="en-US"/>
          </a:p>
        </p:txBody>
      </p:sp>
    </p:spTree>
    <p:extLst>
      <p:ext uri="{BB962C8B-B14F-4D97-AF65-F5344CB8AC3E}">
        <p14:creationId xmlns:p14="http://schemas.microsoft.com/office/powerpoint/2010/main" val="305890131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653110" rtl="0" eaLnBrk="1" fontAlgn="auto" latinLnBrk="0" hangingPunct="1">
              <a:lnSpc>
                <a:spcPct val="100000"/>
              </a:lnSpc>
              <a:spcBef>
                <a:spcPts val="0"/>
              </a:spcBef>
              <a:spcAft>
                <a:spcPts val="0"/>
              </a:spcAft>
              <a:buClrTx/>
              <a:buSzTx/>
              <a:buFontTx/>
              <a:buNone/>
              <a:tabLst/>
              <a:defRPr/>
            </a:pPr>
            <a:r>
              <a:rPr lang="en-US" dirty="0"/>
              <a:t>00:00:00</a:t>
            </a:r>
          </a:p>
          <a:p>
            <a:endParaRPr lang="en-US" dirty="0"/>
          </a:p>
        </p:txBody>
      </p:sp>
      <p:sp>
        <p:nvSpPr>
          <p:cNvPr id="4" name="Slide Number Placeholder 3"/>
          <p:cNvSpPr>
            <a:spLocks noGrp="1"/>
          </p:cNvSpPr>
          <p:nvPr>
            <p:ph type="sldNum" sz="quarter" idx="10"/>
          </p:nvPr>
        </p:nvSpPr>
        <p:spPr/>
        <p:txBody>
          <a:bodyPr/>
          <a:lstStyle/>
          <a:p>
            <a:fld id="{F0948B12-D877-4A44-BBC6-B74C877F8D8F}" type="slidenum">
              <a:rPr lang="en-US" smtClean="0"/>
              <a:pPr/>
              <a:t>57</a:t>
            </a:fld>
            <a:endParaRPr lang="en-US"/>
          </a:p>
        </p:txBody>
      </p:sp>
    </p:spTree>
    <p:extLst>
      <p:ext uri="{BB962C8B-B14F-4D97-AF65-F5344CB8AC3E}">
        <p14:creationId xmlns:p14="http://schemas.microsoft.com/office/powerpoint/2010/main" val="84949762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653110" rtl="0" eaLnBrk="1" fontAlgn="auto" latinLnBrk="0" hangingPunct="1">
              <a:lnSpc>
                <a:spcPct val="100000"/>
              </a:lnSpc>
              <a:spcBef>
                <a:spcPts val="0"/>
              </a:spcBef>
              <a:spcAft>
                <a:spcPts val="0"/>
              </a:spcAft>
              <a:buClrTx/>
              <a:buSzTx/>
              <a:buFontTx/>
              <a:buNone/>
              <a:tabLst/>
              <a:defRPr/>
            </a:pPr>
            <a:r>
              <a:rPr lang="en-US" dirty="0"/>
              <a:t>00:00:00</a:t>
            </a:r>
          </a:p>
          <a:p>
            <a:endParaRPr lang="en-US" dirty="0"/>
          </a:p>
        </p:txBody>
      </p:sp>
      <p:sp>
        <p:nvSpPr>
          <p:cNvPr id="4" name="Slide Number Placeholder 3"/>
          <p:cNvSpPr>
            <a:spLocks noGrp="1"/>
          </p:cNvSpPr>
          <p:nvPr>
            <p:ph type="sldNum" sz="quarter" idx="10"/>
          </p:nvPr>
        </p:nvSpPr>
        <p:spPr/>
        <p:txBody>
          <a:bodyPr/>
          <a:lstStyle/>
          <a:p>
            <a:fld id="{F0948B12-D877-4A44-BBC6-B74C877F8D8F}" type="slidenum">
              <a:rPr lang="en-US" smtClean="0"/>
              <a:pPr/>
              <a:t>58</a:t>
            </a:fld>
            <a:endParaRPr lang="en-US"/>
          </a:p>
        </p:txBody>
      </p:sp>
    </p:spTree>
    <p:extLst>
      <p:ext uri="{BB962C8B-B14F-4D97-AF65-F5344CB8AC3E}">
        <p14:creationId xmlns:p14="http://schemas.microsoft.com/office/powerpoint/2010/main" val="69932985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653110" rtl="0" eaLnBrk="1" fontAlgn="auto" latinLnBrk="0" hangingPunct="1">
              <a:lnSpc>
                <a:spcPct val="100000"/>
              </a:lnSpc>
              <a:spcBef>
                <a:spcPts val="0"/>
              </a:spcBef>
              <a:spcAft>
                <a:spcPts val="0"/>
              </a:spcAft>
              <a:buClrTx/>
              <a:buSzTx/>
              <a:buFontTx/>
              <a:buNone/>
              <a:tabLst/>
              <a:defRPr/>
            </a:pPr>
            <a:r>
              <a:rPr lang="en-US" dirty="0"/>
              <a:t>00:00:00</a:t>
            </a:r>
          </a:p>
          <a:p>
            <a:endParaRPr lang="en-US" dirty="0"/>
          </a:p>
        </p:txBody>
      </p:sp>
      <p:sp>
        <p:nvSpPr>
          <p:cNvPr id="4" name="Slide Number Placeholder 3"/>
          <p:cNvSpPr>
            <a:spLocks noGrp="1"/>
          </p:cNvSpPr>
          <p:nvPr>
            <p:ph type="sldNum" sz="quarter" idx="10"/>
          </p:nvPr>
        </p:nvSpPr>
        <p:spPr/>
        <p:txBody>
          <a:bodyPr/>
          <a:lstStyle/>
          <a:p>
            <a:fld id="{F0948B12-D877-4A44-BBC6-B74C877F8D8F}" type="slidenum">
              <a:rPr lang="en-US" smtClean="0"/>
              <a:pPr/>
              <a:t>59</a:t>
            </a:fld>
            <a:endParaRPr lang="en-US"/>
          </a:p>
        </p:txBody>
      </p:sp>
    </p:spTree>
    <p:extLst>
      <p:ext uri="{BB962C8B-B14F-4D97-AF65-F5344CB8AC3E}">
        <p14:creationId xmlns:p14="http://schemas.microsoft.com/office/powerpoint/2010/main" val="84679508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948B12-D877-4A44-BBC6-B74C877F8D8F}" type="slidenum">
              <a:rPr lang="en-US" smtClean="0"/>
              <a:t>60</a:t>
            </a:fld>
            <a:endParaRPr lang="en-US"/>
          </a:p>
        </p:txBody>
      </p:sp>
    </p:spTree>
    <p:extLst>
      <p:ext uri="{BB962C8B-B14F-4D97-AF65-F5344CB8AC3E}">
        <p14:creationId xmlns:p14="http://schemas.microsoft.com/office/powerpoint/2010/main" val="6102415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F8F9DA8-74F3-C346-9017-7A03F6FED34C}" type="slidenum">
              <a:rPr lang="en-US" smtClean="0"/>
              <a:t>9</a:t>
            </a:fld>
            <a:endParaRPr lang="en-US"/>
          </a:p>
        </p:txBody>
      </p:sp>
    </p:spTree>
    <p:extLst>
      <p:ext uri="{BB962C8B-B14F-4D97-AF65-F5344CB8AC3E}">
        <p14:creationId xmlns:p14="http://schemas.microsoft.com/office/powerpoint/2010/main" val="109575471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F8F9DA8-74F3-C346-9017-7A03F6FED34C}" type="slidenum">
              <a:rPr lang="en-US" smtClean="0"/>
              <a:t>61</a:t>
            </a:fld>
            <a:endParaRPr lang="en-US"/>
          </a:p>
        </p:txBody>
      </p:sp>
    </p:spTree>
    <p:extLst>
      <p:ext uri="{BB962C8B-B14F-4D97-AF65-F5344CB8AC3E}">
        <p14:creationId xmlns:p14="http://schemas.microsoft.com/office/powerpoint/2010/main" val="141979679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Oil: https://</a:t>
            </a:r>
            <a:r>
              <a:rPr lang="en-US" dirty="0" err="1"/>
              <a:t>www.biola.edu</a:t>
            </a:r>
            <a:r>
              <a:rPr lang="en-US" dirty="0"/>
              <a:t>/blogs/good-book-blog/2016/metaphors-revealing-the-holy-spirit-part-3-oil-as-a-metaphor-for-the-holy-spirit</a:t>
            </a:r>
          </a:p>
        </p:txBody>
      </p:sp>
      <p:sp>
        <p:nvSpPr>
          <p:cNvPr id="4" name="Slide Number Placeholder 3"/>
          <p:cNvSpPr>
            <a:spLocks noGrp="1"/>
          </p:cNvSpPr>
          <p:nvPr>
            <p:ph type="sldNum" sz="quarter" idx="10"/>
          </p:nvPr>
        </p:nvSpPr>
        <p:spPr/>
        <p:txBody>
          <a:bodyPr/>
          <a:lstStyle/>
          <a:p>
            <a:fld id="{F0948B12-D877-4A44-BBC6-B74C877F8D8F}" type="slidenum">
              <a:rPr lang="en-US" smtClean="0"/>
              <a:pPr/>
              <a:t>62</a:t>
            </a:fld>
            <a:endParaRPr lang="en-US" dirty="0"/>
          </a:p>
        </p:txBody>
      </p:sp>
    </p:spTree>
    <p:extLst>
      <p:ext uri="{BB962C8B-B14F-4D97-AF65-F5344CB8AC3E}">
        <p14:creationId xmlns:p14="http://schemas.microsoft.com/office/powerpoint/2010/main" val="35734749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8F9DA8-74F3-C346-9017-7A03F6FED34C}" type="slidenum">
              <a:rPr lang="en-US" smtClean="0"/>
              <a:t>10</a:t>
            </a:fld>
            <a:endParaRPr lang="en-US"/>
          </a:p>
        </p:txBody>
      </p:sp>
    </p:spTree>
    <p:extLst>
      <p:ext uri="{BB962C8B-B14F-4D97-AF65-F5344CB8AC3E}">
        <p14:creationId xmlns:p14="http://schemas.microsoft.com/office/powerpoint/2010/main" val="38711273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8F9DA8-74F3-C346-9017-7A03F6FED34C}" type="slidenum">
              <a:rPr lang="en-US" smtClean="0"/>
              <a:t>11</a:t>
            </a:fld>
            <a:endParaRPr lang="en-US"/>
          </a:p>
        </p:txBody>
      </p:sp>
    </p:spTree>
    <p:extLst>
      <p:ext uri="{BB962C8B-B14F-4D97-AF65-F5344CB8AC3E}">
        <p14:creationId xmlns:p14="http://schemas.microsoft.com/office/powerpoint/2010/main" val="36701296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F8F9DA8-74F3-C346-9017-7A03F6FED34C}" type="slidenum">
              <a:rPr lang="en-US" smtClean="0"/>
              <a:t>12</a:t>
            </a:fld>
            <a:endParaRPr lang="en-US"/>
          </a:p>
        </p:txBody>
      </p:sp>
    </p:spTree>
    <p:extLst>
      <p:ext uri="{BB962C8B-B14F-4D97-AF65-F5344CB8AC3E}">
        <p14:creationId xmlns:p14="http://schemas.microsoft.com/office/powerpoint/2010/main" val="38208208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One God</a:t>
            </a:r>
          </a:p>
          <a:p>
            <a:r>
              <a:rPr lang="en-US" dirty="0"/>
              <a:t>- We believe</a:t>
            </a:r>
          </a:p>
          <a:p>
            <a:r>
              <a:rPr lang="en-US" dirty="0"/>
              <a:t>- true God from God, </a:t>
            </a:r>
          </a:p>
          <a:p>
            <a:r>
              <a:rPr lang="en-US" dirty="0"/>
              <a:t>- begotten 2 things: not made</a:t>
            </a:r>
          </a:p>
          <a:p>
            <a:r>
              <a:rPr lang="en-US" dirty="0"/>
              <a:t>- maker = through him all things were made</a:t>
            </a:r>
          </a:p>
        </p:txBody>
      </p:sp>
      <p:sp>
        <p:nvSpPr>
          <p:cNvPr id="4" name="Slide Number Placeholder 3"/>
          <p:cNvSpPr>
            <a:spLocks noGrp="1"/>
          </p:cNvSpPr>
          <p:nvPr>
            <p:ph type="sldNum" sz="quarter" idx="10"/>
          </p:nvPr>
        </p:nvSpPr>
        <p:spPr/>
        <p:txBody>
          <a:bodyPr/>
          <a:lstStyle/>
          <a:p>
            <a:fld id="{F0948B12-D877-4A44-BBC6-B74C877F8D8F}" type="slidenum">
              <a:rPr lang="en-US" smtClean="0"/>
              <a:pPr/>
              <a:t>13</a:t>
            </a:fld>
            <a:endParaRPr lang="en-US" dirty="0"/>
          </a:p>
        </p:txBody>
      </p:sp>
    </p:spTree>
    <p:extLst>
      <p:ext uri="{BB962C8B-B14F-4D97-AF65-F5344CB8AC3E}">
        <p14:creationId xmlns:p14="http://schemas.microsoft.com/office/powerpoint/2010/main" val="18547380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CD7967-18EB-5A4B-9E9B-5039434FE72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1CF9CD4-4343-B04A-8871-2DE21ECC693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Date Placeholder 6">
            <a:extLst>
              <a:ext uri="{FF2B5EF4-FFF2-40B4-BE49-F238E27FC236}">
                <a16:creationId xmlns:a16="http://schemas.microsoft.com/office/drawing/2014/main" id="{E679BFBE-280C-9F4B-763E-D2B891409115}"/>
              </a:ext>
            </a:extLst>
          </p:cNvPr>
          <p:cNvSpPr>
            <a:spLocks noGrp="1"/>
          </p:cNvSpPr>
          <p:nvPr>
            <p:ph type="dt" sz="half" idx="10"/>
          </p:nvPr>
        </p:nvSpPr>
        <p:spPr/>
        <p:txBody>
          <a:bodyPr/>
          <a:lstStyle/>
          <a:p>
            <a:fld id="{83C9EDA3-84B3-674F-8B86-934D1A92BD95}" type="datetimeFigureOut">
              <a:rPr lang="en-US" smtClean="0"/>
              <a:t>9/18/22</a:t>
            </a:fld>
            <a:endParaRPr lang="en-US"/>
          </a:p>
        </p:txBody>
      </p:sp>
      <p:sp>
        <p:nvSpPr>
          <p:cNvPr id="8" name="Footer Placeholder 7">
            <a:extLst>
              <a:ext uri="{FF2B5EF4-FFF2-40B4-BE49-F238E27FC236}">
                <a16:creationId xmlns:a16="http://schemas.microsoft.com/office/drawing/2014/main" id="{74140A2D-EA0E-9CE7-2C27-8B994CDA7E6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D9771F6-E728-7E8B-D643-FB0B5D63E878}"/>
              </a:ext>
            </a:extLst>
          </p:cNvPr>
          <p:cNvSpPr>
            <a:spLocks noGrp="1"/>
          </p:cNvSpPr>
          <p:nvPr>
            <p:ph type="sldNum" sz="quarter" idx="12"/>
          </p:nvPr>
        </p:nvSpPr>
        <p:spPr/>
        <p:txBody>
          <a:bodyPr/>
          <a:lstStyle/>
          <a:p>
            <a:fld id="{3C1BF488-C77D-C940-8F49-95A0E1CA1DBE}" type="slidenum">
              <a:rPr lang="en-US" smtClean="0"/>
              <a:t>‹#›</a:t>
            </a:fld>
            <a:endParaRPr lang="en-US"/>
          </a:p>
        </p:txBody>
      </p:sp>
    </p:spTree>
    <p:extLst>
      <p:ext uri="{BB962C8B-B14F-4D97-AF65-F5344CB8AC3E}">
        <p14:creationId xmlns:p14="http://schemas.microsoft.com/office/powerpoint/2010/main" val="226419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2E16A6-EB15-4A49-8558-4C16C1FDA9B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6E11DF9-0CC0-214D-BEE2-7D36239000B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918493-0383-554B-BBEC-FD65A37A819C}"/>
              </a:ext>
            </a:extLst>
          </p:cNvPr>
          <p:cNvSpPr>
            <a:spLocks noGrp="1"/>
          </p:cNvSpPr>
          <p:nvPr>
            <p:ph type="dt" sz="half" idx="10"/>
          </p:nvPr>
        </p:nvSpPr>
        <p:spPr/>
        <p:txBody>
          <a:bodyPr/>
          <a:lstStyle/>
          <a:p>
            <a:fld id="{83C9EDA3-84B3-674F-8B86-934D1A92BD95}" type="datetimeFigureOut">
              <a:rPr lang="en-US" smtClean="0"/>
              <a:t>9/18/22</a:t>
            </a:fld>
            <a:endParaRPr lang="en-US"/>
          </a:p>
        </p:txBody>
      </p:sp>
      <p:sp>
        <p:nvSpPr>
          <p:cNvPr id="5" name="Footer Placeholder 4">
            <a:extLst>
              <a:ext uri="{FF2B5EF4-FFF2-40B4-BE49-F238E27FC236}">
                <a16:creationId xmlns:a16="http://schemas.microsoft.com/office/drawing/2014/main" id="{F7B7ED96-E11B-5244-81E3-98488807A3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154C52-E6A3-E04A-B120-134C7255BD4D}"/>
              </a:ext>
            </a:extLst>
          </p:cNvPr>
          <p:cNvSpPr>
            <a:spLocks noGrp="1"/>
          </p:cNvSpPr>
          <p:nvPr>
            <p:ph type="sldNum" sz="quarter" idx="12"/>
          </p:nvPr>
        </p:nvSpPr>
        <p:spPr/>
        <p:txBody>
          <a:bodyPr/>
          <a:lstStyle/>
          <a:p>
            <a:fld id="{3C1BF488-C77D-C940-8F49-95A0E1CA1DBE}" type="slidenum">
              <a:rPr lang="en-US" smtClean="0"/>
              <a:t>‹#›</a:t>
            </a:fld>
            <a:endParaRPr lang="en-US"/>
          </a:p>
        </p:txBody>
      </p:sp>
    </p:spTree>
    <p:extLst>
      <p:ext uri="{BB962C8B-B14F-4D97-AF65-F5344CB8AC3E}">
        <p14:creationId xmlns:p14="http://schemas.microsoft.com/office/powerpoint/2010/main" val="13748724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468BA96-635E-C14D-9A04-7B25EB77BFA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0A71FED-1145-0E4D-B02B-3567D448B7D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3CEE76-C241-E648-BF37-955E668FB6C7}"/>
              </a:ext>
            </a:extLst>
          </p:cNvPr>
          <p:cNvSpPr>
            <a:spLocks noGrp="1"/>
          </p:cNvSpPr>
          <p:nvPr>
            <p:ph type="dt" sz="half" idx="10"/>
          </p:nvPr>
        </p:nvSpPr>
        <p:spPr/>
        <p:txBody>
          <a:bodyPr/>
          <a:lstStyle/>
          <a:p>
            <a:fld id="{83C9EDA3-84B3-674F-8B86-934D1A92BD95}" type="datetimeFigureOut">
              <a:rPr lang="en-US" smtClean="0"/>
              <a:t>9/18/22</a:t>
            </a:fld>
            <a:endParaRPr lang="en-US"/>
          </a:p>
        </p:txBody>
      </p:sp>
      <p:sp>
        <p:nvSpPr>
          <p:cNvPr id="5" name="Footer Placeholder 4">
            <a:extLst>
              <a:ext uri="{FF2B5EF4-FFF2-40B4-BE49-F238E27FC236}">
                <a16:creationId xmlns:a16="http://schemas.microsoft.com/office/drawing/2014/main" id="{2F74D6A3-AE54-7848-A929-7B91EA985B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102929-D9F8-3D4A-A4E0-0AF4FBB777BF}"/>
              </a:ext>
            </a:extLst>
          </p:cNvPr>
          <p:cNvSpPr>
            <a:spLocks noGrp="1"/>
          </p:cNvSpPr>
          <p:nvPr>
            <p:ph type="sldNum" sz="quarter" idx="12"/>
          </p:nvPr>
        </p:nvSpPr>
        <p:spPr/>
        <p:txBody>
          <a:bodyPr/>
          <a:lstStyle/>
          <a:p>
            <a:fld id="{3C1BF488-C77D-C940-8F49-95A0E1CA1DBE}" type="slidenum">
              <a:rPr lang="en-US" smtClean="0"/>
              <a:t>‹#›</a:t>
            </a:fld>
            <a:endParaRPr lang="en-US"/>
          </a:p>
        </p:txBody>
      </p:sp>
    </p:spTree>
    <p:extLst>
      <p:ext uri="{BB962C8B-B14F-4D97-AF65-F5344CB8AC3E}">
        <p14:creationId xmlns:p14="http://schemas.microsoft.com/office/powerpoint/2010/main" val="21024915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2BF2AF-956C-0B47-8E12-0D764659026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E8F5B74-094B-C940-A13D-CC77C5099C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D3F31E-CEF7-1745-875B-8755696AD6CF}"/>
              </a:ext>
            </a:extLst>
          </p:cNvPr>
          <p:cNvSpPr>
            <a:spLocks noGrp="1"/>
          </p:cNvSpPr>
          <p:nvPr>
            <p:ph type="dt" sz="half" idx="10"/>
          </p:nvPr>
        </p:nvSpPr>
        <p:spPr/>
        <p:txBody>
          <a:bodyPr/>
          <a:lstStyle/>
          <a:p>
            <a:fld id="{83C9EDA3-84B3-674F-8B86-934D1A92BD95}" type="datetimeFigureOut">
              <a:rPr lang="en-US" smtClean="0"/>
              <a:t>9/18/22</a:t>
            </a:fld>
            <a:endParaRPr lang="en-US"/>
          </a:p>
        </p:txBody>
      </p:sp>
      <p:sp>
        <p:nvSpPr>
          <p:cNvPr id="5" name="Footer Placeholder 4">
            <a:extLst>
              <a:ext uri="{FF2B5EF4-FFF2-40B4-BE49-F238E27FC236}">
                <a16:creationId xmlns:a16="http://schemas.microsoft.com/office/drawing/2014/main" id="{CB0A329F-AA7E-3E48-ADF4-9849B402E8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B4D65F-53B6-584C-AE44-BAD0A797169F}"/>
              </a:ext>
            </a:extLst>
          </p:cNvPr>
          <p:cNvSpPr>
            <a:spLocks noGrp="1"/>
          </p:cNvSpPr>
          <p:nvPr>
            <p:ph type="sldNum" sz="quarter" idx="12"/>
          </p:nvPr>
        </p:nvSpPr>
        <p:spPr/>
        <p:txBody>
          <a:bodyPr/>
          <a:lstStyle/>
          <a:p>
            <a:fld id="{3C1BF488-C77D-C940-8F49-95A0E1CA1DBE}" type="slidenum">
              <a:rPr lang="en-US" smtClean="0"/>
              <a:t>‹#›</a:t>
            </a:fld>
            <a:endParaRPr lang="en-US"/>
          </a:p>
        </p:txBody>
      </p:sp>
    </p:spTree>
    <p:extLst>
      <p:ext uri="{BB962C8B-B14F-4D97-AF65-F5344CB8AC3E}">
        <p14:creationId xmlns:p14="http://schemas.microsoft.com/office/powerpoint/2010/main" val="24043959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F0C7B1-F5EA-2D47-BAE2-17EB1044396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772DDEB-E7F4-F54A-AACB-98FF7AE8E47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BABCBBD-A2D0-8C43-A005-10862910EEFD}"/>
              </a:ext>
            </a:extLst>
          </p:cNvPr>
          <p:cNvSpPr>
            <a:spLocks noGrp="1"/>
          </p:cNvSpPr>
          <p:nvPr>
            <p:ph type="dt" sz="half" idx="10"/>
          </p:nvPr>
        </p:nvSpPr>
        <p:spPr/>
        <p:txBody>
          <a:bodyPr/>
          <a:lstStyle/>
          <a:p>
            <a:fld id="{83C9EDA3-84B3-674F-8B86-934D1A92BD95}" type="datetimeFigureOut">
              <a:rPr lang="en-US" smtClean="0"/>
              <a:t>9/18/22</a:t>
            </a:fld>
            <a:endParaRPr lang="en-US"/>
          </a:p>
        </p:txBody>
      </p:sp>
      <p:sp>
        <p:nvSpPr>
          <p:cNvPr id="5" name="Footer Placeholder 4">
            <a:extLst>
              <a:ext uri="{FF2B5EF4-FFF2-40B4-BE49-F238E27FC236}">
                <a16:creationId xmlns:a16="http://schemas.microsoft.com/office/drawing/2014/main" id="{950EDDE4-61B4-7F46-94F8-D9B4B95F86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9F53BB-45BB-E840-BE8A-67E3D4098EDB}"/>
              </a:ext>
            </a:extLst>
          </p:cNvPr>
          <p:cNvSpPr>
            <a:spLocks noGrp="1"/>
          </p:cNvSpPr>
          <p:nvPr>
            <p:ph type="sldNum" sz="quarter" idx="12"/>
          </p:nvPr>
        </p:nvSpPr>
        <p:spPr/>
        <p:txBody>
          <a:bodyPr/>
          <a:lstStyle/>
          <a:p>
            <a:fld id="{3C1BF488-C77D-C940-8F49-95A0E1CA1DBE}" type="slidenum">
              <a:rPr lang="en-US" smtClean="0"/>
              <a:t>‹#›</a:t>
            </a:fld>
            <a:endParaRPr lang="en-US"/>
          </a:p>
        </p:txBody>
      </p:sp>
    </p:spTree>
    <p:extLst>
      <p:ext uri="{BB962C8B-B14F-4D97-AF65-F5344CB8AC3E}">
        <p14:creationId xmlns:p14="http://schemas.microsoft.com/office/powerpoint/2010/main" val="30124128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E1ED30-A731-5247-A4C6-1A5018B7CE5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C312087-20A6-584F-A66C-F60FF15DEC1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DB169F4-D39D-9A43-8EA3-376CB40FC90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928AB32-1FB7-2544-BF14-39376199CA21}"/>
              </a:ext>
            </a:extLst>
          </p:cNvPr>
          <p:cNvSpPr>
            <a:spLocks noGrp="1"/>
          </p:cNvSpPr>
          <p:nvPr>
            <p:ph type="dt" sz="half" idx="10"/>
          </p:nvPr>
        </p:nvSpPr>
        <p:spPr/>
        <p:txBody>
          <a:bodyPr/>
          <a:lstStyle/>
          <a:p>
            <a:fld id="{83C9EDA3-84B3-674F-8B86-934D1A92BD95}" type="datetimeFigureOut">
              <a:rPr lang="en-US" smtClean="0"/>
              <a:t>9/18/22</a:t>
            </a:fld>
            <a:endParaRPr lang="en-US"/>
          </a:p>
        </p:txBody>
      </p:sp>
      <p:sp>
        <p:nvSpPr>
          <p:cNvPr id="6" name="Footer Placeholder 5">
            <a:extLst>
              <a:ext uri="{FF2B5EF4-FFF2-40B4-BE49-F238E27FC236}">
                <a16:creationId xmlns:a16="http://schemas.microsoft.com/office/drawing/2014/main" id="{C3FCA914-E601-3D45-89F8-A725C2C7C7B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9A2CBCE-D567-E140-BEEE-51754C64C537}"/>
              </a:ext>
            </a:extLst>
          </p:cNvPr>
          <p:cNvSpPr>
            <a:spLocks noGrp="1"/>
          </p:cNvSpPr>
          <p:nvPr>
            <p:ph type="sldNum" sz="quarter" idx="12"/>
          </p:nvPr>
        </p:nvSpPr>
        <p:spPr/>
        <p:txBody>
          <a:bodyPr/>
          <a:lstStyle/>
          <a:p>
            <a:fld id="{3C1BF488-C77D-C940-8F49-95A0E1CA1DBE}" type="slidenum">
              <a:rPr lang="en-US" smtClean="0"/>
              <a:t>‹#›</a:t>
            </a:fld>
            <a:endParaRPr lang="en-US"/>
          </a:p>
        </p:txBody>
      </p:sp>
    </p:spTree>
    <p:extLst>
      <p:ext uri="{BB962C8B-B14F-4D97-AF65-F5344CB8AC3E}">
        <p14:creationId xmlns:p14="http://schemas.microsoft.com/office/powerpoint/2010/main" val="22190255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673699-CFA6-7E48-991B-7EBEBEBC853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8DB0D2E-A2CC-9346-B0CB-369B19D5604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56CF334-DB04-1347-B781-8B62BBB4B0F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AED4478-47E3-6A44-9928-7F2DFF1BADF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EEEBEA0-CCAB-6046-A4F9-33F8AD23D16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FB769B3-F32B-E14F-918B-274E7AE13E03}"/>
              </a:ext>
            </a:extLst>
          </p:cNvPr>
          <p:cNvSpPr>
            <a:spLocks noGrp="1"/>
          </p:cNvSpPr>
          <p:nvPr>
            <p:ph type="dt" sz="half" idx="10"/>
          </p:nvPr>
        </p:nvSpPr>
        <p:spPr/>
        <p:txBody>
          <a:bodyPr/>
          <a:lstStyle/>
          <a:p>
            <a:fld id="{83C9EDA3-84B3-674F-8B86-934D1A92BD95}" type="datetimeFigureOut">
              <a:rPr lang="en-US" smtClean="0"/>
              <a:t>9/18/22</a:t>
            </a:fld>
            <a:endParaRPr lang="en-US"/>
          </a:p>
        </p:txBody>
      </p:sp>
      <p:sp>
        <p:nvSpPr>
          <p:cNvPr id="8" name="Footer Placeholder 7">
            <a:extLst>
              <a:ext uri="{FF2B5EF4-FFF2-40B4-BE49-F238E27FC236}">
                <a16:creationId xmlns:a16="http://schemas.microsoft.com/office/drawing/2014/main" id="{08DC1AD4-51D1-264A-8E62-D0A67FC48C4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F45A5E6-CD0E-5044-9362-5C5088A91D0F}"/>
              </a:ext>
            </a:extLst>
          </p:cNvPr>
          <p:cNvSpPr>
            <a:spLocks noGrp="1"/>
          </p:cNvSpPr>
          <p:nvPr>
            <p:ph type="sldNum" sz="quarter" idx="12"/>
          </p:nvPr>
        </p:nvSpPr>
        <p:spPr/>
        <p:txBody>
          <a:bodyPr/>
          <a:lstStyle/>
          <a:p>
            <a:fld id="{3C1BF488-C77D-C940-8F49-95A0E1CA1DBE}" type="slidenum">
              <a:rPr lang="en-US" smtClean="0"/>
              <a:t>‹#›</a:t>
            </a:fld>
            <a:endParaRPr lang="en-US"/>
          </a:p>
        </p:txBody>
      </p:sp>
    </p:spTree>
    <p:extLst>
      <p:ext uri="{BB962C8B-B14F-4D97-AF65-F5344CB8AC3E}">
        <p14:creationId xmlns:p14="http://schemas.microsoft.com/office/powerpoint/2010/main" val="30139466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59D21-BDB1-3D49-A215-754F35C453B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A8DA884-6CEB-DB46-9000-85D56D056014}"/>
              </a:ext>
            </a:extLst>
          </p:cNvPr>
          <p:cNvSpPr>
            <a:spLocks noGrp="1"/>
          </p:cNvSpPr>
          <p:nvPr>
            <p:ph type="dt" sz="half" idx="10"/>
          </p:nvPr>
        </p:nvSpPr>
        <p:spPr/>
        <p:txBody>
          <a:bodyPr/>
          <a:lstStyle/>
          <a:p>
            <a:fld id="{83C9EDA3-84B3-674F-8B86-934D1A92BD95}" type="datetimeFigureOut">
              <a:rPr lang="en-US" smtClean="0"/>
              <a:t>9/18/22</a:t>
            </a:fld>
            <a:endParaRPr lang="en-US"/>
          </a:p>
        </p:txBody>
      </p:sp>
      <p:sp>
        <p:nvSpPr>
          <p:cNvPr id="4" name="Footer Placeholder 3">
            <a:extLst>
              <a:ext uri="{FF2B5EF4-FFF2-40B4-BE49-F238E27FC236}">
                <a16:creationId xmlns:a16="http://schemas.microsoft.com/office/drawing/2014/main" id="{0985FC2A-7BA9-0342-8961-01FEF72C076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63D7979-A3AD-F042-80DA-845B794A25BD}"/>
              </a:ext>
            </a:extLst>
          </p:cNvPr>
          <p:cNvSpPr>
            <a:spLocks noGrp="1"/>
          </p:cNvSpPr>
          <p:nvPr>
            <p:ph type="sldNum" sz="quarter" idx="12"/>
          </p:nvPr>
        </p:nvSpPr>
        <p:spPr/>
        <p:txBody>
          <a:bodyPr/>
          <a:lstStyle/>
          <a:p>
            <a:fld id="{3C1BF488-C77D-C940-8F49-95A0E1CA1DBE}" type="slidenum">
              <a:rPr lang="en-US" smtClean="0"/>
              <a:t>‹#›</a:t>
            </a:fld>
            <a:endParaRPr lang="en-US"/>
          </a:p>
        </p:txBody>
      </p:sp>
    </p:spTree>
    <p:extLst>
      <p:ext uri="{BB962C8B-B14F-4D97-AF65-F5344CB8AC3E}">
        <p14:creationId xmlns:p14="http://schemas.microsoft.com/office/powerpoint/2010/main" val="42320711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FC4B4AF-469C-3D4E-A058-AC670756BAFF}"/>
              </a:ext>
            </a:extLst>
          </p:cNvPr>
          <p:cNvSpPr>
            <a:spLocks noGrp="1"/>
          </p:cNvSpPr>
          <p:nvPr>
            <p:ph type="dt" sz="half" idx="10"/>
          </p:nvPr>
        </p:nvSpPr>
        <p:spPr/>
        <p:txBody>
          <a:bodyPr/>
          <a:lstStyle/>
          <a:p>
            <a:fld id="{83C9EDA3-84B3-674F-8B86-934D1A92BD95}" type="datetimeFigureOut">
              <a:rPr lang="en-US" smtClean="0"/>
              <a:t>9/18/22</a:t>
            </a:fld>
            <a:endParaRPr lang="en-US"/>
          </a:p>
        </p:txBody>
      </p:sp>
      <p:sp>
        <p:nvSpPr>
          <p:cNvPr id="3" name="Footer Placeholder 2">
            <a:extLst>
              <a:ext uri="{FF2B5EF4-FFF2-40B4-BE49-F238E27FC236}">
                <a16:creationId xmlns:a16="http://schemas.microsoft.com/office/drawing/2014/main" id="{7ADBB77A-B9E6-FF46-A557-D66AA30B0E1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B0FECCF-BA40-E949-A42E-BAD109775BE6}"/>
              </a:ext>
            </a:extLst>
          </p:cNvPr>
          <p:cNvSpPr>
            <a:spLocks noGrp="1"/>
          </p:cNvSpPr>
          <p:nvPr>
            <p:ph type="sldNum" sz="quarter" idx="12"/>
          </p:nvPr>
        </p:nvSpPr>
        <p:spPr/>
        <p:txBody>
          <a:bodyPr/>
          <a:lstStyle/>
          <a:p>
            <a:fld id="{3C1BF488-C77D-C940-8F49-95A0E1CA1DBE}" type="slidenum">
              <a:rPr lang="en-US" smtClean="0"/>
              <a:t>‹#›</a:t>
            </a:fld>
            <a:endParaRPr lang="en-US"/>
          </a:p>
        </p:txBody>
      </p:sp>
    </p:spTree>
    <p:extLst>
      <p:ext uri="{BB962C8B-B14F-4D97-AF65-F5344CB8AC3E}">
        <p14:creationId xmlns:p14="http://schemas.microsoft.com/office/powerpoint/2010/main" val="28370043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43392C-404F-9B4B-8596-EEAF6B20139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74433C7-6BD3-5540-BD29-0D1508EF9A4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AA8173D-0840-5148-B90D-F109E94172B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495E8FF-BC59-E840-AD2D-81D77446A7C8}"/>
              </a:ext>
            </a:extLst>
          </p:cNvPr>
          <p:cNvSpPr>
            <a:spLocks noGrp="1"/>
          </p:cNvSpPr>
          <p:nvPr>
            <p:ph type="dt" sz="half" idx="10"/>
          </p:nvPr>
        </p:nvSpPr>
        <p:spPr/>
        <p:txBody>
          <a:bodyPr/>
          <a:lstStyle/>
          <a:p>
            <a:fld id="{83C9EDA3-84B3-674F-8B86-934D1A92BD95}" type="datetimeFigureOut">
              <a:rPr lang="en-US" smtClean="0"/>
              <a:t>9/18/22</a:t>
            </a:fld>
            <a:endParaRPr lang="en-US"/>
          </a:p>
        </p:txBody>
      </p:sp>
      <p:sp>
        <p:nvSpPr>
          <p:cNvPr id="6" name="Footer Placeholder 5">
            <a:extLst>
              <a:ext uri="{FF2B5EF4-FFF2-40B4-BE49-F238E27FC236}">
                <a16:creationId xmlns:a16="http://schemas.microsoft.com/office/drawing/2014/main" id="{D4F4AE3A-E147-CC4D-AED7-9D73C7DF1D3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D299050-17E3-7F42-849A-223EA3B3C362}"/>
              </a:ext>
            </a:extLst>
          </p:cNvPr>
          <p:cNvSpPr>
            <a:spLocks noGrp="1"/>
          </p:cNvSpPr>
          <p:nvPr>
            <p:ph type="sldNum" sz="quarter" idx="12"/>
          </p:nvPr>
        </p:nvSpPr>
        <p:spPr/>
        <p:txBody>
          <a:bodyPr/>
          <a:lstStyle/>
          <a:p>
            <a:fld id="{3C1BF488-C77D-C940-8F49-95A0E1CA1DBE}" type="slidenum">
              <a:rPr lang="en-US" smtClean="0"/>
              <a:t>‹#›</a:t>
            </a:fld>
            <a:endParaRPr lang="en-US"/>
          </a:p>
        </p:txBody>
      </p:sp>
    </p:spTree>
    <p:extLst>
      <p:ext uri="{BB962C8B-B14F-4D97-AF65-F5344CB8AC3E}">
        <p14:creationId xmlns:p14="http://schemas.microsoft.com/office/powerpoint/2010/main" val="22466036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85F6C7-9187-0D4D-9C4F-9F40F43F8B0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8FF547B-74AE-4843-9C0F-E4BB5F7AB1E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0DA7EC7-CDF6-6644-AD91-7289E383C4B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3BED503-F518-E84B-8D25-10C9994AA3A4}"/>
              </a:ext>
            </a:extLst>
          </p:cNvPr>
          <p:cNvSpPr>
            <a:spLocks noGrp="1"/>
          </p:cNvSpPr>
          <p:nvPr>
            <p:ph type="dt" sz="half" idx="10"/>
          </p:nvPr>
        </p:nvSpPr>
        <p:spPr/>
        <p:txBody>
          <a:bodyPr/>
          <a:lstStyle/>
          <a:p>
            <a:fld id="{83C9EDA3-84B3-674F-8B86-934D1A92BD95}" type="datetimeFigureOut">
              <a:rPr lang="en-US" smtClean="0"/>
              <a:t>9/18/22</a:t>
            </a:fld>
            <a:endParaRPr lang="en-US"/>
          </a:p>
        </p:txBody>
      </p:sp>
      <p:sp>
        <p:nvSpPr>
          <p:cNvPr id="6" name="Footer Placeholder 5">
            <a:extLst>
              <a:ext uri="{FF2B5EF4-FFF2-40B4-BE49-F238E27FC236}">
                <a16:creationId xmlns:a16="http://schemas.microsoft.com/office/drawing/2014/main" id="{7F8A2BA8-6572-3F4E-BA8A-F30F63C028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BE12942-D886-2B4B-B481-C899F1F0EA51}"/>
              </a:ext>
            </a:extLst>
          </p:cNvPr>
          <p:cNvSpPr>
            <a:spLocks noGrp="1"/>
          </p:cNvSpPr>
          <p:nvPr>
            <p:ph type="sldNum" sz="quarter" idx="12"/>
          </p:nvPr>
        </p:nvSpPr>
        <p:spPr/>
        <p:txBody>
          <a:bodyPr/>
          <a:lstStyle/>
          <a:p>
            <a:fld id="{3C1BF488-C77D-C940-8F49-95A0E1CA1DBE}" type="slidenum">
              <a:rPr lang="en-US" smtClean="0"/>
              <a:t>‹#›</a:t>
            </a:fld>
            <a:endParaRPr lang="en-US"/>
          </a:p>
        </p:txBody>
      </p:sp>
    </p:spTree>
    <p:extLst>
      <p:ext uri="{BB962C8B-B14F-4D97-AF65-F5344CB8AC3E}">
        <p14:creationId xmlns:p14="http://schemas.microsoft.com/office/powerpoint/2010/main" val="15144162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9388CD0-7572-5C41-A96E-44F3C4AFEE8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81B37AB-64B1-9945-8A24-C888D3355D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5B5E80-7E36-BE4E-A8A9-18B4C731043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C9EDA3-84B3-674F-8B86-934D1A92BD95}" type="datetimeFigureOut">
              <a:rPr lang="en-US" smtClean="0"/>
              <a:t>9/18/22</a:t>
            </a:fld>
            <a:endParaRPr lang="en-US"/>
          </a:p>
        </p:txBody>
      </p:sp>
      <p:sp>
        <p:nvSpPr>
          <p:cNvPr id="5" name="Footer Placeholder 4">
            <a:extLst>
              <a:ext uri="{FF2B5EF4-FFF2-40B4-BE49-F238E27FC236}">
                <a16:creationId xmlns:a16="http://schemas.microsoft.com/office/drawing/2014/main" id="{EBB1D3C8-7C49-1E41-8CF0-57A5E0D2657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196D085-FC57-5A42-AAB7-C8ABBB61927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1BF488-C77D-C940-8F49-95A0E1CA1DBE}" type="slidenum">
              <a:rPr lang="en-US" smtClean="0"/>
              <a:t>‹#›</a:t>
            </a:fld>
            <a:endParaRPr lang="en-US"/>
          </a:p>
        </p:txBody>
      </p:sp>
    </p:spTree>
    <p:extLst>
      <p:ext uri="{BB962C8B-B14F-4D97-AF65-F5344CB8AC3E}">
        <p14:creationId xmlns:p14="http://schemas.microsoft.com/office/powerpoint/2010/main" val="26296571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Didot" panose="02000503000000020003" pitchFamily="2" charset="-79"/>
          <a:ea typeface="+mj-ea"/>
          <a:cs typeface="Didot" panose="02000503000000020003" pitchFamily="2" charset="-79"/>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Book"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Book"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Book"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Book"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Book"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2.sv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svg"/><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18.svg"/><Relationship Id="rId5" Type="http://schemas.openxmlformats.org/officeDocument/2006/relationships/image" Target="../media/image17.png"/><Relationship Id="rId10" Type="http://schemas.openxmlformats.org/officeDocument/2006/relationships/image" Target="../media/image22.svg"/><Relationship Id="rId4" Type="http://schemas.openxmlformats.org/officeDocument/2006/relationships/image" Target="../media/image16.svg"/><Relationship Id="rId9" Type="http://schemas.openxmlformats.org/officeDocument/2006/relationships/image" Target="../media/image2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18.svg"/><Relationship Id="rId5" Type="http://schemas.openxmlformats.org/officeDocument/2006/relationships/image" Target="../media/image17.png"/><Relationship Id="rId10" Type="http://schemas.openxmlformats.org/officeDocument/2006/relationships/image" Target="../media/image22.svg"/><Relationship Id="rId4" Type="http://schemas.openxmlformats.org/officeDocument/2006/relationships/image" Target="../media/image16.svg"/><Relationship Id="rId9" Type="http://schemas.openxmlformats.org/officeDocument/2006/relationships/image" Target="../media/image21.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image" Target="../media/image28.svg"/><Relationship Id="rId5" Type="http://schemas.openxmlformats.org/officeDocument/2006/relationships/image" Target="../media/image27.png"/><Relationship Id="rId10" Type="http://schemas.openxmlformats.org/officeDocument/2006/relationships/image" Target="../media/image32.svg"/><Relationship Id="rId4" Type="http://schemas.openxmlformats.org/officeDocument/2006/relationships/image" Target="../media/image26.svg"/><Relationship Id="rId9" Type="http://schemas.openxmlformats.org/officeDocument/2006/relationships/image" Target="../media/image31.png"/></Relationships>
</file>

<file path=ppt/slides/_rels/slide63.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hyperlink" Target="https://j.hn/" TargetMode="External"/><Relationship Id="rId2" Type="http://schemas.openxmlformats.org/officeDocument/2006/relationships/hyperlink" Target="https://twitter.com/johndyer"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tiff"/></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3104C6-1EC9-F141-95F0-9D7EB267E292}"/>
              </a:ext>
            </a:extLst>
          </p:cNvPr>
          <p:cNvSpPr>
            <a:spLocks noGrp="1"/>
          </p:cNvSpPr>
          <p:nvPr>
            <p:ph type="ctrTitle"/>
          </p:nvPr>
        </p:nvSpPr>
        <p:spPr/>
        <p:txBody>
          <a:bodyPr/>
          <a:lstStyle/>
          <a:p>
            <a:r>
              <a:rPr lang="en-US" dirty="0"/>
              <a:t>Trinitarianism</a:t>
            </a:r>
          </a:p>
        </p:txBody>
      </p:sp>
      <p:sp>
        <p:nvSpPr>
          <p:cNvPr id="3" name="Subtitle 2">
            <a:extLst>
              <a:ext uri="{FF2B5EF4-FFF2-40B4-BE49-F238E27FC236}">
                <a16:creationId xmlns:a16="http://schemas.microsoft.com/office/drawing/2014/main" id="{02FA46CB-5A54-664C-AAF2-79FC94447BE4}"/>
              </a:ext>
            </a:extLst>
          </p:cNvPr>
          <p:cNvSpPr>
            <a:spLocks noGrp="1"/>
          </p:cNvSpPr>
          <p:nvPr>
            <p:ph type="subTitle" idx="1"/>
          </p:nvPr>
        </p:nvSpPr>
        <p:spPr>
          <a:xfrm>
            <a:off x="1524000" y="3602037"/>
            <a:ext cx="9144000" cy="2133599"/>
          </a:xfrm>
        </p:spPr>
        <p:txBody>
          <a:bodyPr>
            <a:normAutofit/>
          </a:bodyPr>
          <a:lstStyle/>
          <a:p>
            <a:r>
              <a:rPr lang="en-US" dirty="0"/>
              <a:t>ST5102</a:t>
            </a:r>
          </a:p>
          <a:p>
            <a:r>
              <a:rPr lang="en-US" dirty="0"/>
              <a:t>Dallas Theological Seminary</a:t>
            </a:r>
          </a:p>
          <a:p>
            <a:endParaRPr lang="en-US" dirty="0"/>
          </a:p>
          <a:p>
            <a:r>
              <a:rPr lang="en-US" dirty="0"/>
              <a:t>John Dyer</a:t>
            </a:r>
          </a:p>
        </p:txBody>
      </p:sp>
      <p:grpSp>
        <p:nvGrpSpPr>
          <p:cNvPr id="7" name="Group 6">
            <a:extLst>
              <a:ext uri="{FF2B5EF4-FFF2-40B4-BE49-F238E27FC236}">
                <a16:creationId xmlns:a16="http://schemas.microsoft.com/office/drawing/2014/main" id="{49BE9E96-415B-9C4B-D4CA-CD69D9D82816}"/>
              </a:ext>
            </a:extLst>
          </p:cNvPr>
          <p:cNvGrpSpPr/>
          <p:nvPr/>
        </p:nvGrpSpPr>
        <p:grpSpPr>
          <a:xfrm>
            <a:off x="5501640" y="1453198"/>
            <a:ext cx="1036140" cy="985203"/>
            <a:chOff x="5501640" y="1453198"/>
            <a:chExt cx="1036140" cy="985203"/>
          </a:xfrm>
        </p:grpSpPr>
        <p:sp>
          <p:nvSpPr>
            <p:cNvPr id="4" name="Oval 3">
              <a:extLst>
                <a:ext uri="{FF2B5EF4-FFF2-40B4-BE49-F238E27FC236}">
                  <a16:creationId xmlns:a16="http://schemas.microsoft.com/office/drawing/2014/main" id="{49E63ABB-E763-AF4C-A49B-9E63B242E901}"/>
                </a:ext>
              </a:extLst>
            </p:cNvPr>
            <p:cNvSpPr/>
            <p:nvPr/>
          </p:nvSpPr>
          <p:spPr>
            <a:xfrm>
              <a:off x="5720701" y="1453198"/>
              <a:ext cx="594360" cy="594360"/>
            </a:xfrm>
            <a:prstGeom prst="ellipse">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209DD31F-5AEE-3B43-992A-DE163E57F3F2}"/>
                </a:ext>
              </a:extLst>
            </p:cNvPr>
            <p:cNvSpPr/>
            <p:nvPr/>
          </p:nvSpPr>
          <p:spPr>
            <a:xfrm>
              <a:off x="5943420" y="1844041"/>
              <a:ext cx="594360" cy="594360"/>
            </a:xfrm>
            <a:prstGeom prst="ellipse">
              <a:avLst/>
            </a:prstGeom>
            <a:solidFill>
              <a:schemeClr val="accent3">
                <a:alpha val="7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25197214-FE73-954E-8DD8-4CFBEB441BEC}"/>
                </a:ext>
              </a:extLst>
            </p:cNvPr>
            <p:cNvSpPr/>
            <p:nvPr/>
          </p:nvSpPr>
          <p:spPr>
            <a:xfrm>
              <a:off x="5501640" y="1844041"/>
              <a:ext cx="594360" cy="594360"/>
            </a:xfrm>
            <a:prstGeom prst="ellipse">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4385685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204CD1D-C6D5-0D49-8E69-48EDB41F9595}"/>
              </a:ext>
            </a:extLst>
          </p:cNvPr>
          <p:cNvSpPr/>
          <p:nvPr/>
        </p:nvSpPr>
        <p:spPr>
          <a:xfrm>
            <a:off x="0" y="0"/>
            <a:ext cx="12192000" cy="6858000"/>
          </a:xfrm>
          <a:prstGeom prst="rect">
            <a:avLst/>
          </a:prstGeom>
          <a:solidFill>
            <a:srgbClr val="FF3F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2CACBC4-17D5-8D4C-BC56-1CCB891D96BB}"/>
              </a:ext>
            </a:extLst>
          </p:cNvPr>
          <p:cNvSpPr>
            <a:spLocks noGrp="1"/>
          </p:cNvSpPr>
          <p:nvPr>
            <p:ph type="title"/>
          </p:nvPr>
        </p:nvSpPr>
        <p:spPr>
          <a:xfrm>
            <a:off x="5059144" y="365125"/>
            <a:ext cx="6684622" cy="1325563"/>
          </a:xfrm>
        </p:spPr>
        <p:txBody>
          <a:bodyPr/>
          <a:lstStyle/>
          <a:p>
            <a:r>
              <a:rPr lang="en-US" dirty="0">
                <a:solidFill>
                  <a:schemeClr val="bg1"/>
                </a:solidFill>
              </a:rPr>
              <a:t>The Messiah Is Born</a:t>
            </a:r>
          </a:p>
        </p:txBody>
      </p:sp>
      <p:sp>
        <p:nvSpPr>
          <p:cNvPr id="4" name="Content Placeholder 3">
            <a:extLst>
              <a:ext uri="{FF2B5EF4-FFF2-40B4-BE49-F238E27FC236}">
                <a16:creationId xmlns:a16="http://schemas.microsoft.com/office/drawing/2014/main" id="{88125C8D-75A5-3A4D-A043-FCA8EEBB588C}"/>
              </a:ext>
            </a:extLst>
          </p:cNvPr>
          <p:cNvSpPr>
            <a:spLocks noGrp="1"/>
          </p:cNvSpPr>
          <p:nvPr>
            <p:ph idx="1"/>
          </p:nvPr>
        </p:nvSpPr>
        <p:spPr>
          <a:xfrm>
            <a:off x="5059144" y="1825625"/>
            <a:ext cx="6684622" cy="4351338"/>
          </a:xfrm>
        </p:spPr>
        <p:txBody>
          <a:bodyPr>
            <a:noAutofit/>
          </a:bodyPr>
          <a:lstStyle/>
          <a:p>
            <a:pPr marL="0" indent="0">
              <a:lnSpc>
                <a:spcPct val="100000"/>
              </a:lnSpc>
              <a:buNone/>
            </a:pPr>
            <a:r>
              <a:rPr lang="en-US" b="1" baseline="30000" dirty="0">
                <a:solidFill>
                  <a:schemeClr val="bg1"/>
                </a:solidFill>
              </a:rPr>
              <a:t>18 </a:t>
            </a:r>
            <a:r>
              <a:rPr lang="en-US" dirty="0">
                <a:solidFill>
                  <a:schemeClr val="bg1"/>
                </a:solidFill>
              </a:rPr>
              <a:t>This is how the birth of Jesus the </a:t>
            </a:r>
            <a:r>
              <a:rPr lang="en-US" dirty="0">
                <a:highlight>
                  <a:srgbClr val="FFFCFC"/>
                </a:highlight>
              </a:rPr>
              <a:t>Messiah</a:t>
            </a:r>
            <a:r>
              <a:rPr lang="en-US" dirty="0">
                <a:solidFill>
                  <a:schemeClr val="bg1"/>
                </a:solidFill>
              </a:rPr>
              <a:t> (</a:t>
            </a:r>
            <a:r>
              <a:rPr lang="el-GR" b="1" dirty="0">
                <a:solidFill>
                  <a:schemeClr val="bg1"/>
                </a:solidFill>
              </a:rPr>
              <a:t>Χριστός </a:t>
            </a:r>
            <a:r>
              <a:rPr lang="en-US" b="1" i="1" dirty="0" err="1">
                <a:solidFill>
                  <a:schemeClr val="bg1"/>
                </a:solidFill>
              </a:rPr>
              <a:t>christos</a:t>
            </a:r>
            <a:r>
              <a:rPr lang="en-US" b="1" dirty="0">
                <a:solidFill>
                  <a:schemeClr val="bg1"/>
                </a:solidFill>
              </a:rPr>
              <a:t>) </a:t>
            </a:r>
            <a:r>
              <a:rPr lang="en-US" dirty="0">
                <a:solidFill>
                  <a:schemeClr val="bg1"/>
                </a:solidFill>
              </a:rPr>
              <a:t>came about: His mother Mary was pledged to be married to Joseph, but before they came together, she was found to be pregnant through the </a:t>
            </a:r>
            <a:r>
              <a:rPr lang="en-US" i="1" dirty="0">
                <a:solidFill>
                  <a:schemeClr val="bg1"/>
                </a:solidFill>
              </a:rPr>
              <a:t>Holy Spirit</a:t>
            </a:r>
            <a:r>
              <a:rPr lang="en-US" dirty="0">
                <a:solidFill>
                  <a:schemeClr val="bg1"/>
                </a:solidFill>
              </a:rPr>
              <a:t>. </a:t>
            </a:r>
          </a:p>
          <a:p>
            <a:pPr marL="0" indent="0">
              <a:lnSpc>
                <a:spcPct val="100000"/>
              </a:lnSpc>
              <a:buNone/>
            </a:pPr>
            <a:endParaRPr lang="en-US" dirty="0">
              <a:solidFill>
                <a:schemeClr val="bg1"/>
              </a:solidFill>
            </a:endParaRPr>
          </a:p>
          <a:p>
            <a:pPr marL="0" indent="0">
              <a:lnSpc>
                <a:spcPct val="100000"/>
              </a:lnSpc>
              <a:buNone/>
            </a:pPr>
            <a:r>
              <a:rPr lang="en-US" dirty="0">
                <a:solidFill>
                  <a:schemeClr val="bg1">
                    <a:lumMod val="85000"/>
                  </a:schemeClr>
                </a:solidFill>
              </a:rPr>
              <a:t>Matthew 1:18</a:t>
            </a:r>
          </a:p>
        </p:txBody>
      </p:sp>
      <p:sp>
        <p:nvSpPr>
          <p:cNvPr id="5" name="TextBox 4">
            <a:extLst>
              <a:ext uri="{FF2B5EF4-FFF2-40B4-BE49-F238E27FC236}">
                <a16:creationId xmlns:a16="http://schemas.microsoft.com/office/drawing/2014/main" id="{ECB05574-C80A-584C-91F6-4985CD24C745}"/>
              </a:ext>
            </a:extLst>
          </p:cNvPr>
          <p:cNvSpPr txBox="1"/>
          <p:nvPr/>
        </p:nvSpPr>
        <p:spPr>
          <a:xfrm>
            <a:off x="12711953" y="1380565"/>
            <a:ext cx="2330823" cy="1477328"/>
          </a:xfrm>
          <a:prstGeom prst="rect">
            <a:avLst/>
          </a:prstGeom>
          <a:noFill/>
        </p:spPr>
        <p:txBody>
          <a:bodyPr wrap="square" rtlCol="0">
            <a:spAutoFit/>
          </a:bodyPr>
          <a:lstStyle/>
          <a:p>
            <a:r>
              <a:rPr lang="en-US" dirty="0"/>
              <a:t>#ff3f3f</a:t>
            </a:r>
          </a:p>
          <a:p>
            <a:r>
              <a:rPr lang="en-US" dirty="0"/>
              <a:t>#582800</a:t>
            </a:r>
          </a:p>
          <a:p>
            <a:r>
              <a:rPr lang="en-US" dirty="0"/>
              <a:t>https://</a:t>
            </a:r>
            <a:r>
              <a:rPr lang="en-US" dirty="0" err="1"/>
              <a:t>duotone.shapefactory.co</a:t>
            </a:r>
            <a:r>
              <a:rPr lang="en-US" dirty="0"/>
              <a:t>/?f=ff3f3f&amp;t=582800&amp;q=</a:t>
            </a:r>
            <a:r>
              <a:rPr lang="en-US" dirty="0" err="1"/>
              <a:t>israel</a:t>
            </a:r>
            <a:endParaRPr lang="en-US" dirty="0"/>
          </a:p>
        </p:txBody>
      </p:sp>
      <p:pic>
        <p:nvPicPr>
          <p:cNvPr id="7" name="Picture 6" descr="A picture containing outdoor, sunset, nature&#10;&#10;Description automatically generated">
            <a:extLst>
              <a:ext uri="{FF2B5EF4-FFF2-40B4-BE49-F238E27FC236}">
                <a16:creationId xmlns:a16="http://schemas.microsoft.com/office/drawing/2014/main" id="{510DB5BD-9413-1942-BDE0-67D9E8A56046}"/>
              </a:ext>
            </a:extLst>
          </p:cNvPr>
          <p:cNvPicPr>
            <a:picLocks noChangeAspect="1"/>
          </p:cNvPicPr>
          <p:nvPr/>
        </p:nvPicPr>
        <p:blipFill>
          <a:blip r:embed="rId3"/>
          <a:stretch>
            <a:fillRect/>
          </a:stretch>
        </p:blipFill>
        <p:spPr>
          <a:xfrm>
            <a:off x="-32810" y="0"/>
            <a:ext cx="4572000" cy="6858000"/>
          </a:xfrm>
          <a:prstGeom prst="rect">
            <a:avLst/>
          </a:prstGeom>
        </p:spPr>
      </p:pic>
      <p:pic>
        <p:nvPicPr>
          <p:cNvPr id="6" name="Picture 5">
            <a:extLst>
              <a:ext uri="{FF2B5EF4-FFF2-40B4-BE49-F238E27FC236}">
                <a16:creationId xmlns:a16="http://schemas.microsoft.com/office/drawing/2014/main" id="{F4790610-13BC-4847-ABE4-29A7ECEE052C}"/>
              </a:ext>
            </a:extLst>
          </p:cNvPr>
          <p:cNvPicPr>
            <a:picLocks noChangeAspect="1"/>
          </p:cNvPicPr>
          <p:nvPr/>
        </p:nvPicPr>
        <p:blipFill rotWithShape="1">
          <a:blip r:embed="rId4"/>
          <a:srcRect l="17778" t="22823" r="17005" b="11960"/>
          <a:stretch/>
        </p:blipFill>
        <p:spPr>
          <a:xfrm>
            <a:off x="-11317" y="0"/>
            <a:ext cx="4583317" cy="6858000"/>
          </a:xfrm>
          <a:prstGeom prst="rect">
            <a:avLst/>
          </a:prstGeom>
        </p:spPr>
      </p:pic>
    </p:spTree>
    <p:extLst>
      <p:ext uri="{BB962C8B-B14F-4D97-AF65-F5344CB8AC3E}">
        <p14:creationId xmlns:p14="http://schemas.microsoft.com/office/powerpoint/2010/main" val="457366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allAtOnce"/>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204CD1D-C6D5-0D49-8E69-48EDB41F9595}"/>
              </a:ext>
            </a:extLst>
          </p:cNvPr>
          <p:cNvSpPr/>
          <p:nvPr/>
        </p:nvSpPr>
        <p:spPr>
          <a:xfrm>
            <a:off x="0" y="0"/>
            <a:ext cx="12192000" cy="6858000"/>
          </a:xfrm>
          <a:prstGeom prst="rect">
            <a:avLst/>
          </a:prstGeom>
          <a:solidFill>
            <a:srgbClr val="FF3F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2CACBC4-17D5-8D4C-BC56-1CCB891D96BB}"/>
              </a:ext>
            </a:extLst>
          </p:cNvPr>
          <p:cNvSpPr>
            <a:spLocks noGrp="1"/>
          </p:cNvSpPr>
          <p:nvPr>
            <p:ph type="title"/>
          </p:nvPr>
        </p:nvSpPr>
        <p:spPr>
          <a:xfrm>
            <a:off x="5059144" y="365125"/>
            <a:ext cx="6684622" cy="1325563"/>
          </a:xfrm>
        </p:spPr>
        <p:txBody>
          <a:bodyPr/>
          <a:lstStyle/>
          <a:p>
            <a:r>
              <a:rPr lang="en-US" dirty="0">
                <a:solidFill>
                  <a:schemeClr val="bg1"/>
                </a:solidFill>
              </a:rPr>
              <a:t>The Messiah Is Born</a:t>
            </a:r>
          </a:p>
        </p:txBody>
      </p:sp>
      <p:sp>
        <p:nvSpPr>
          <p:cNvPr id="4" name="Content Placeholder 3">
            <a:extLst>
              <a:ext uri="{FF2B5EF4-FFF2-40B4-BE49-F238E27FC236}">
                <a16:creationId xmlns:a16="http://schemas.microsoft.com/office/drawing/2014/main" id="{88125C8D-75A5-3A4D-A043-FCA8EEBB588C}"/>
              </a:ext>
            </a:extLst>
          </p:cNvPr>
          <p:cNvSpPr>
            <a:spLocks noGrp="1"/>
          </p:cNvSpPr>
          <p:nvPr>
            <p:ph idx="1"/>
          </p:nvPr>
        </p:nvSpPr>
        <p:spPr>
          <a:xfrm>
            <a:off x="5059144" y="1825625"/>
            <a:ext cx="6684622" cy="4351338"/>
          </a:xfrm>
        </p:spPr>
        <p:txBody>
          <a:bodyPr>
            <a:noAutofit/>
          </a:bodyPr>
          <a:lstStyle/>
          <a:p>
            <a:pPr marL="0" indent="0">
              <a:buNone/>
            </a:pPr>
            <a:r>
              <a:rPr lang="en-US" dirty="0">
                <a:solidFill>
                  <a:schemeClr val="bg1"/>
                </a:solidFill>
              </a:rPr>
              <a:t>In the beginning was the Word, and the Word was with God, and </a:t>
            </a:r>
            <a:r>
              <a:rPr lang="en-US" dirty="0">
                <a:highlight>
                  <a:srgbClr val="FFFCFC"/>
                </a:highlight>
              </a:rPr>
              <a:t>the Word was God</a:t>
            </a:r>
            <a:r>
              <a:rPr lang="en-US" dirty="0">
                <a:solidFill>
                  <a:schemeClr val="bg1"/>
                </a:solidFill>
              </a:rPr>
              <a:t>.</a:t>
            </a:r>
          </a:p>
          <a:p>
            <a:pPr marL="0" indent="0">
              <a:buNone/>
            </a:pPr>
            <a:r>
              <a:rPr lang="en-US" dirty="0">
                <a:solidFill>
                  <a:schemeClr val="bg1"/>
                </a:solidFill>
              </a:rPr>
              <a:t>The Word became flesh and made his </a:t>
            </a:r>
            <a:r>
              <a:rPr lang="en-US" dirty="0">
                <a:highlight>
                  <a:srgbClr val="FFFCFC"/>
                </a:highlight>
              </a:rPr>
              <a:t>dwelling</a:t>
            </a:r>
            <a:r>
              <a:rPr lang="en-US" dirty="0">
                <a:solidFill>
                  <a:schemeClr val="bg1"/>
                </a:solidFill>
              </a:rPr>
              <a:t> (</a:t>
            </a:r>
            <a:r>
              <a:rPr lang="en-US" i="1" dirty="0">
                <a:solidFill>
                  <a:schemeClr val="bg1"/>
                </a:solidFill>
              </a:rPr>
              <a:t>tabernacled</a:t>
            </a:r>
            <a:r>
              <a:rPr lang="en-US" dirty="0">
                <a:solidFill>
                  <a:schemeClr val="bg1"/>
                </a:solidFill>
              </a:rPr>
              <a:t>) among us. We have seen his glory, the glory of the one and only Son, who came from the Father, full of grace and truth.</a:t>
            </a:r>
          </a:p>
          <a:p>
            <a:pPr marL="0" indent="0">
              <a:buNone/>
            </a:pPr>
            <a:r>
              <a:rPr lang="en-US" dirty="0">
                <a:solidFill>
                  <a:schemeClr val="bg1">
                    <a:lumMod val="95000"/>
                  </a:schemeClr>
                </a:solidFill>
              </a:rPr>
              <a:t>John 1:1,14</a:t>
            </a:r>
          </a:p>
        </p:txBody>
      </p:sp>
      <p:sp>
        <p:nvSpPr>
          <p:cNvPr id="5" name="TextBox 4">
            <a:extLst>
              <a:ext uri="{FF2B5EF4-FFF2-40B4-BE49-F238E27FC236}">
                <a16:creationId xmlns:a16="http://schemas.microsoft.com/office/drawing/2014/main" id="{ECB05574-C80A-584C-91F6-4985CD24C745}"/>
              </a:ext>
            </a:extLst>
          </p:cNvPr>
          <p:cNvSpPr txBox="1"/>
          <p:nvPr/>
        </p:nvSpPr>
        <p:spPr>
          <a:xfrm>
            <a:off x="12711953" y="1380565"/>
            <a:ext cx="2330823" cy="1477328"/>
          </a:xfrm>
          <a:prstGeom prst="rect">
            <a:avLst/>
          </a:prstGeom>
          <a:noFill/>
        </p:spPr>
        <p:txBody>
          <a:bodyPr wrap="square" rtlCol="0">
            <a:spAutoFit/>
          </a:bodyPr>
          <a:lstStyle/>
          <a:p>
            <a:r>
              <a:rPr lang="en-US" dirty="0"/>
              <a:t>#ff3f3f</a:t>
            </a:r>
          </a:p>
          <a:p>
            <a:r>
              <a:rPr lang="en-US" dirty="0"/>
              <a:t>#582800</a:t>
            </a:r>
          </a:p>
          <a:p>
            <a:r>
              <a:rPr lang="en-US" dirty="0"/>
              <a:t>https://</a:t>
            </a:r>
            <a:r>
              <a:rPr lang="en-US" dirty="0" err="1"/>
              <a:t>duotone.shapefactory.co</a:t>
            </a:r>
            <a:r>
              <a:rPr lang="en-US" dirty="0"/>
              <a:t>/?f=ff3f3f&amp;t=582800&amp;q=</a:t>
            </a:r>
            <a:r>
              <a:rPr lang="en-US" dirty="0" err="1"/>
              <a:t>israel</a:t>
            </a:r>
            <a:endParaRPr lang="en-US" dirty="0"/>
          </a:p>
        </p:txBody>
      </p:sp>
      <p:pic>
        <p:nvPicPr>
          <p:cNvPr id="13" name="Picture 12" descr="A picture containing outdoor, mountain, sunset, day&#10;&#10;Description automatically generated">
            <a:extLst>
              <a:ext uri="{FF2B5EF4-FFF2-40B4-BE49-F238E27FC236}">
                <a16:creationId xmlns:a16="http://schemas.microsoft.com/office/drawing/2014/main" id="{A941CAD8-46E2-9A44-886C-E6AE25A6CC10}"/>
              </a:ext>
            </a:extLst>
          </p:cNvPr>
          <p:cNvPicPr>
            <a:picLocks noChangeAspect="1"/>
          </p:cNvPicPr>
          <p:nvPr/>
        </p:nvPicPr>
        <p:blipFill rotWithShape="1">
          <a:blip r:embed="rId3"/>
          <a:srcRect l="27524" r="27422"/>
          <a:stretch/>
        </p:blipFill>
        <p:spPr>
          <a:xfrm>
            <a:off x="-1" y="392"/>
            <a:ext cx="4634441" cy="6857607"/>
          </a:xfrm>
          <a:prstGeom prst="rect">
            <a:avLst/>
          </a:prstGeom>
        </p:spPr>
      </p:pic>
      <p:pic>
        <p:nvPicPr>
          <p:cNvPr id="6" name="Picture 5" descr="A picture containing outdoor, dark, sunset, tent&#10;&#10;Description automatically generated">
            <a:extLst>
              <a:ext uri="{FF2B5EF4-FFF2-40B4-BE49-F238E27FC236}">
                <a16:creationId xmlns:a16="http://schemas.microsoft.com/office/drawing/2014/main" id="{E5FBE67D-7F40-554A-9C2E-BB87C5DBB6C7}"/>
              </a:ext>
            </a:extLst>
          </p:cNvPr>
          <p:cNvPicPr>
            <a:picLocks noChangeAspect="1"/>
          </p:cNvPicPr>
          <p:nvPr/>
        </p:nvPicPr>
        <p:blipFill rotWithShape="1">
          <a:blip r:embed="rId4"/>
          <a:srcRect l="26303" t="-667" r="28645" b="667"/>
          <a:stretch/>
        </p:blipFill>
        <p:spPr>
          <a:xfrm>
            <a:off x="-23532" y="0"/>
            <a:ext cx="4634441" cy="6858000"/>
          </a:xfrm>
          <a:prstGeom prst="rect">
            <a:avLst/>
          </a:prstGeom>
        </p:spPr>
      </p:pic>
    </p:spTree>
    <p:extLst>
      <p:ext uri="{BB962C8B-B14F-4D97-AF65-F5344CB8AC3E}">
        <p14:creationId xmlns:p14="http://schemas.microsoft.com/office/powerpoint/2010/main" val="2839033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204CD1D-C6D5-0D49-8E69-48EDB41F9595}"/>
              </a:ext>
            </a:extLst>
          </p:cNvPr>
          <p:cNvSpPr/>
          <p:nvPr/>
        </p:nvSpPr>
        <p:spPr>
          <a:xfrm>
            <a:off x="0" y="0"/>
            <a:ext cx="12192000" cy="6858000"/>
          </a:xfrm>
          <a:prstGeom prst="rect">
            <a:avLst/>
          </a:prstGeom>
          <a:solidFill>
            <a:srgbClr val="DAA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204B057-8E85-3C4E-B5ED-BD62237AAA38}"/>
              </a:ext>
            </a:extLst>
          </p:cNvPr>
          <p:cNvSpPr>
            <a:spLocks noGrp="1"/>
          </p:cNvSpPr>
          <p:nvPr>
            <p:ph type="title"/>
          </p:nvPr>
        </p:nvSpPr>
        <p:spPr>
          <a:xfrm>
            <a:off x="4736353" y="365125"/>
            <a:ext cx="6617447" cy="1325563"/>
          </a:xfrm>
        </p:spPr>
        <p:txBody>
          <a:bodyPr/>
          <a:lstStyle/>
          <a:p>
            <a:r>
              <a:rPr lang="en-US" dirty="0">
                <a:solidFill>
                  <a:schemeClr val="bg1"/>
                </a:solidFill>
              </a:rPr>
              <a:t>What or Who?</a:t>
            </a:r>
          </a:p>
        </p:txBody>
      </p:sp>
      <p:sp>
        <p:nvSpPr>
          <p:cNvPr id="4" name="Content Placeholder 3">
            <a:extLst>
              <a:ext uri="{FF2B5EF4-FFF2-40B4-BE49-F238E27FC236}">
                <a16:creationId xmlns:a16="http://schemas.microsoft.com/office/drawing/2014/main" id="{88125C8D-75A5-3A4D-A043-FCA8EEBB588C}"/>
              </a:ext>
            </a:extLst>
          </p:cNvPr>
          <p:cNvSpPr>
            <a:spLocks noGrp="1"/>
          </p:cNvSpPr>
          <p:nvPr>
            <p:ph idx="1"/>
          </p:nvPr>
        </p:nvSpPr>
        <p:spPr>
          <a:xfrm>
            <a:off x="4736353" y="1825625"/>
            <a:ext cx="6617447" cy="4351338"/>
          </a:xfrm>
        </p:spPr>
        <p:txBody>
          <a:bodyPr>
            <a:noAutofit/>
          </a:bodyPr>
          <a:lstStyle/>
          <a:p>
            <a:r>
              <a:rPr lang="en-US" dirty="0">
                <a:solidFill>
                  <a:schemeClr val="bg1">
                    <a:lumMod val="20000"/>
                    <a:lumOff val="80000"/>
                  </a:schemeClr>
                </a:solidFill>
                <a:ea typeface="ＭＳ Ｐゴシック" charset="0"/>
              </a:rPr>
              <a:t>Is the Holy Spirit the impersonal power of God?</a:t>
            </a:r>
          </a:p>
          <a:p>
            <a:r>
              <a:rPr lang="en-US" dirty="0">
                <a:solidFill>
                  <a:schemeClr val="bg1">
                    <a:lumMod val="20000"/>
                    <a:lumOff val="80000"/>
                  </a:schemeClr>
                </a:solidFill>
                <a:ea typeface="ＭＳ Ｐゴシック" charset="0"/>
              </a:rPr>
              <a:t>Is the Spirit an </a:t>
            </a:r>
            <a:r>
              <a:rPr lang="en-US" i="1" dirty="0">
                <a:solidFill>
                  <a:schemeClr val="bg1">
                    <a:lumMod val="20000"/>
                    <a:lumOff val="80000"/>
                  </a:schemeClr>
                </a:solidFill>
                <a:ea typeface="ＭＳ Ｐゴシック" charset="0"/>
              </a:rPr>
              <a:t>it</a:t>
            </a:r>
            <a:r>
              <a:rPr lang="en-US" dirty="0">
                <a:solidFill>
                  <a:schemeClr val="bg1">
                    <a:lumMod val="20000"/>
                    <a:lumOff val="80000"/>
                  </a:schemeClr>
                </a:solidFill>
                <a:ea typeface="ＭＳ Ｐゴシック" charset="0"/>
              </a:rPr>
              <a:t> or a </a:t>
            </a:r>
            <a:r>
              <a:rPr lang="en-US" i="1" dirty="0">
                <a:solidFill>
                  <a:schemeClr val="bg1">
                    <a:lumMod val="20000"/>
                    <a:lumOff val="80000"/>
                  </a:schemeClr>
                </a:solidFill>
                <a:ea typeface="ＭＳ Ｐゴシック" charset="0"/>
              </a:rPr>
              <a:t>he</a:t>
            </a:r>
            <a:r>
              <a:rPr lang="en-US" dirty="0">
                <a:solidFill>
                  <a:schemeClr val="bg1">
                    <a:lumMod val="20000"/>
                    <a:lumOff val="80000"/>
                  </a:schemeClr>
                </a:solidFill>
                <a:ea typeface="ＭＳ Ｐゴシック" charset="0"/>
              </a:rPr>
              <a:t>? </a:t>
            </a:r>
            <a:br>
              <a:rPr lang="en-US" dirty="0">
                <a:solidFill>
                  <a:schemeClr val="bg1">
                    <a:lumMod val="20000"/>
                    <a:lumOff val="80000"/>
                  </a:schemeClr>
                </a:solidFill>
                <a:ea typeface="ＭＳ Ｐゴシック" charset="0"/>
              </a:rPr>
            </a:br>
            <a:r>
              <a:rPr lang="en-US" dirty="0">
                <a:solidFill>
                  <a:schemeClr val="bg1">
                    <a:lumMod val="20000"/>
                    <a:lumOff val="80000"/>
                  </a:schemeClr>
                </a:solidFill>
                <a:ea typeface="ＭＳ Ｐゴシック" charset="0"/>
              </a:rPr>
              <a:t>A </a:t>
            </a:r>
            <a:r>
              <a:rPr lang="en-US" i="1" dirty="0">
                <a:solidFill>
                  <a:schemeClr val="bg1">
                    <a:lumMod val="20000"/>
                    <a:lumOff val="80000"/>
                  </a:schemeClr>
                </a:solidFill>
                <a:ea typeface="ＭＳ Ｐゴシック" charset="0"/>
              </a:rPr>
              <a:t>thing</a:t>
            </a:r>
            <a:r>
              <a:rPr lang="en-US" dirty="0">
                <a:solidFill>
                  <a:schemeClr val="bg1">
                    <a:lumMod val="20000"/>
                    <a:lumOff val="80000"/>
                  </a:schemeClr>
                </a:solidFill>
                <a:ea typeface="ＭＳ Ｐゴシック" charset="0"/>
              </a:rPr>
              <a:t> or a </a:t>
            </a:r>
            <a:r>
              <a:rPr lang="en-US" i="1" dirty="0">
                <a:solidFill>
                  <a:schemeClr val="bg1">
                    <a:lumMod val="20000"/>
                    <a:lumOff val="80000"/>
                  </a:schemeClr>
                </a:solidFill>
                <a:ea typeface="ＭＳ Ｐゴシック" charset="0"/>
              </a:rPr>
              <a:t>person</a:t>
            </a:r>
            <a:r>
              <a:rPr lang="en-US" dirty="0">
                <a:solidFill>
                  <a:schemeClr val="bg1">
                    <a:lumMod val="20000"/>
                    <a:lumOff val="80000"/>
                  </a:schemeClr>
                </a:solidFill>
                <a:ea typeface="ＭＳ Ｐゴシック" charset="0"/>
              </a:rPr>
              <a:t>?</a:t>
            </a:r>
          </a:p>
          <a:p>
            <a:r>
              <a:rPr lang="en-US" dirty="0">
                <a:solidFill>
                  <a:schemeClr val="bg1">
                    <a:lumMod val="20000"/>
                    <a:lumOff val="80000"/>
                  </a:schemeClr>
                </a:solidFill>
                <a:ea typeface="ＭＳ Ｐゴシック" charset="0"/>
              </a:rPr>
              <a:t>What is the power of the spirit? </a:t>
            </a:r>
            <a:br>
              <a:rPr lang="en-US" dirty="0">
                <a:solidFill>
                  <a:schemeClr val="bg1">
                    <a:lumMod val="20000"/>
                    <a:lumOff val="80000"/>
                  </a:schemeClr>
                </a:solidFill>
                <a:ea typeface="ＭＳ Ｐゴシック" charset="0"/>
              </a:rPr>
            </a:br>
            <a:r>
              <a:rPr lang="en-US" dirty="0">
                <a:solidFill>
                  <a:schemeClr val="bg1">
                    <a:lumMod val="20000"/>
                    <a:lumOff val="80000"/>
                  </a:schemeClr>
                </a:solidFill>
                <a:ea typeface="ＭＳ Ｐゴシック" charset="0"/>
              </a:rPr>
              <a:t>Who can have it and why?</a:t>
            </a:r>
          </a:p>
          <a:p>
            <a:r>
              <a:rPr lang="en-US" dirty="0">
                <a:solidFill>
                  <a:schemeClr val="bg1">
                    <a:lumMod val="20000"/>
                    <a:lumOff val="80000"/>
                  </a:schemeClr>
                </a:solidFill>
                <a:ea typeface="ＭＳ Ｐゴシック" charset="0"/>
              </a:rPr>
              <a:t>What is “blasphemy of the spirit” and why is it worse?</a:t>
            </a:r>
          </a:p>
          <a:p>
            <a:r>
              <a:rPr lang="en-US" dirty="0">
                <a:solidFill>
                  <a:schemeClr val="bg1">
                    <a:lumMod val="20000"/>
                    <a:lumOff val="80000"/>
                  </a:schemeClr>
                </a:solidFill>
                <a:ea typeface="ＭＳ Ｐゴシック" charset="0"/>
              </a:rPr>
              <a:t>What is indwelling of the Spirit?</a:t>
            </a:r>
          </a:p>
          <a:p>
            <a:endParaRPr lang="en-US" dirty="0">
              <a:solidFill>
                <a:schemeClr val="bg1">
                  <a:lumMod val="20000"/>
                  <a:lumOff val="80000"/>
                </a:schemeClr>
              </a:solidFill>
              <a:ea typeface="ＭＳ Ｐゴシック" charset="0"/>
            </a:endParaRPr>
          </a:p>
          <a:p>
            <a:endParaRPr lang="en-US" dirty="0">
              <a:solidFill>
                <a:schemeClr val="bg1">
                  <a:lumMod val="20000"/>
                  <a:lumOff val="80000"/>
                </a:schemeClr>
              </a:solidFill>
              <a:ea typeface="ＭＳ Ｐゴシック" charset="0"/>
            </a:endParaRPr>
          </a:p>
          <a:p>
            <a:pPr marL="0" indent="0">
              <a:buFontTx/>
              <a:buNone/>
            </a:pPr>
            <a:endParaRPr lang="en-US" dirty="0">
              <a:solidFill>
                <a:schemeClr val="bg1">
                  <a:lumMod val="20000"/>
                  <a:lumOff val="80000"/>
                </a:schemeClr>
              </a:solidFill>
              <a:ea typeface="ＭＳ Ｐゴシック" charset="0"/>
            </a:endParaRPr>
          </a:p>
        </p:txBody>
      </p:sp>
      <p:sp>
        <p:nvSpPr>
          <p:cNvPr id="5" name="TextBox 4">
            <a:extLst>
              <a:ext uri="{FF2B5EF4-FFF2-40B4-BE49-F238E27FC236}">
                <a16:creationId xmlns:a16="http://schemas.microsoft.com/office/drawing/2014/main" id="{ECB05574-C80A-584C-91F6-4985CD24C745}"/>
              </a:ext>
            </a:extLst>
          </p:cNvPr>
          <p:cNvSpPr txBox="1"/>
          <p:nvPr/>
        </p:nvSpPr>
        <p:spPr>
          <a:xfrm>
            <a:off x="12711953" y="1380565"/>
            <a:ext cx="2330823" cy="1477328"/>
          </a:xfrm>
          <a:prstGeom prst="rect">
            <a:avLst/>
          </a:prstGeom>
          <a:noFill/>
        </p:spPr>
        <p:txBody>
          <a:bodyPr wrap="square" rtlCol="0">
            <a:spAutoFit/>
          </a:bodyPr>
          <a:lstStyle/>
          <a:p>
            <a:r>
              <a:rPr lang="en-US" dirty="0"/>
              <a:t>#ff3f3f</a:t>
            </a:r>
          </a:p>
          <a:p>
            <a:r>
              <a:rPr lang="en-US" dirty="0"/>
              <a:t>#582800</a:t>
            </a:r>
          </a:p>
          <a:p>
            <a:r>
              <a:rPr lang="en-US" dirty="0"/>
              <a:t>https://</a:t>
            </a:r>
            <a:r>
              <a:rPr lang="en-US" dirty="0" err="1"/>
              <a:t>duotone.shapefactory.co</a:t>
            </a:r>
            <a:r>
              <a:rPr lang="en-US" dirty="0"/>
              <a:t>/?f=ff3f3f&amp;t=582800&amp;q=</a:t>
            </a:r>
            <a:r>
              <a:rPr lang="en-US" dirty="0" err="1"/>
              <a:t>israel</a:t>
            </a:r>
            <a:endParaRPr lang="en-US" dirty="0"/>
          </a:p>
        </p:txBody>
      </p:sp>
      <p:pic>
        <p:nvPicPr>
          <p:cNvPr id="7" name="Picture 6">
            <a:extLst>
              <a:ext uri="{FF2B5EF4-FFF2-40B4-BE49-F238E27FC236}">
                <a16:creationId xmlns:a16="http://schemas.microsoft.com/office/drawing/2014/main" id="{EF48CD81-526B-0540-B4EA-17488C34CCA2}"/>
              </a:ext>
            </a:extLst>
          </p:cNvPr>
          <p:cNvPicPr>
            <a:picLocks noChangeAspect="1"/>
          </p:cNvPicPr>
          <p:nvPr/>
        </p:nvPicPr>
        <p:blipFill rotWithShape="1">
          <a:blip r:embed="rId3">
            <a:duotone>
              <a:schemeClr val="accent2">
                <a:shade val="45000"/>
                <a:satMod val="135000"/>
              </a:schemeClr>
              <a:prstClr val="white"/>
            </a:duotone>
            <a:extLst>
              <a:ext uri="{28A0092B-C50C-407E-A947-70E740481C1C}">
                <a14:useLocalDpi xmlns:a14="http://schemas.microsoft.com/office/drawing/2010/main" val="0"/>
              </a:ext>
            </a:extLst>
          </a:blip>
          <a:srcRect l="11249" r="10264"/>
          <a:stretch/>
        </p:blipFill>
        <p:spPr>
          <a:xfrm>
            <a:off x="0" y="13093"/>
            <a:ext cx="4216400" cy="6858000"/>
          </a:xfrm>
          <a:prstGeom prst="rect">
            <a:avLst/>
          </a:prstGeom>
        </p:spPr>
      </p:pic>
    </p:spTree>
    <p:extLst>
      <p:ext uri="{BB962C8B-B14F-4D97-AF65-F5344CB8AC3E}">
        <p14:creationId xmlns:p14="http://schemas.microsoft.com/office/powerpoint/2010/main" val="3726640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Ancient World Map - WorldFlag">
            <a:extLst>
              <a:ext uri="{FF2B5EF4-FFF2-40B4-BE49-F238E27FC236}">
                <a16:creationId xmlns:a16="http://schemas.microsoft.com/office/drawing/2014/main" id="{3B69DAE6-4B2D-9711-9D85-B8366B8CCE20}"/>
              </a:ext>
            </a:extLst>
          </p:cNvPr>
          <p:cNvPicPr>
            <a:picLocks noChangeAspect="1" noChangeArrowheads="1"/>
          </p:cNvPicPr>
          <p:nvPr/>
        </p:nvPicPr>
        <p:blipFill rotWithShape="1">
          <a:blip r:embed="rId3">
            <a:alphaModFix amt="85000"/>
            <a:duotone>
              <a:schemeClr val="accent2">
                <a:shade val="45000"/>
                <a:satMod val="135000"/>
              </a:schemeClr>
              <a:prstClr val="white"/>
            </a:duotone>
            <a:extLst>
              <a:ext uri="{28A0092B-C50C-407E-A947-70E740481C1C}">
                <a14:useLocalDpi xmlns:a14="http://schemas.microsoft.com/office/drawing/2010/main" val="0"/>
              </a:ext>
            </a:extLst>
          </a:blip>
          <a:srcRect l="13088" t="5256" r="11528" b="27028"/>
          <a:stretch/>
        </p:blipFill>
        <p:spPr bwMode="auto">
          <a:xfrm>
            <a:off x="1456263" y="0"/>
            <a:ext cx="12192000" cy="6844907"/>
          </a:xfrm>
          <a:prstGeom prst="rect">
            <a:avLst/>
          </a:prstGeom>
          <a:noFill/>
          <a:extLst>
            <a:ext uri="{909E8E84-426E-40DD-AFC4-6F175D3DCCD1}">
              <a14:hiddenFill xmlns:a14="http://schemas.microsoft.com/office/drawing/2010/main">
                <a:solidFill>
                  <a:srgbClr val="FFFFFF"/>
                </a:solidFill>
              </a14:hiddenFill>
            </a:ext>
          </a:extLst>
        </p:spPr>
      </p:pic>
      <p:pic>
        <p:nvPicPr>
          <p:cNvPr id="6" name="Graphic 5" descr="Marker with solid fill">
            <a:extLst>
              <a:ext uri="{FF2B5EF4-FFF2-40B4-BE49-F238E27FC236}">
                <a16:creationId xmlns:a16="http://schemas.microsoft.com/office/drawing/2014/main" id="{B37D231D-1758-1D89-59FF-DDA6D521D90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544619" y="1591482"/>
            <a:ext cx="914400" cy="914400"/>
          </a:xfrm>
          <a:prstGeom prst="rect">
            <a:avLst/>
          </a:prstGeom>
        </p:spPr>
      </p:pic>
      <p:pic>
        <p:nvPicPr>
          <p:cNvPr id="11" name="Graphic 10" descr="Marker with solid fill">
            <a:extLst>
              <a:ext uri="{FF2B5EF4-FFF2-40B4-BE49-F238E27FC236}">
                <a16:creationId xmlns:a16="http://schemas.microsoft.com/office/drawing/2014/main" id="{E85316FF-4F44-F17F-B426-82E08882F87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134767" y="1491921"/>
            <a:ext cx="914400" cy="914400"/>
          </a:xfrm>
          <a:prstGeom prst="rect">
            <a:avLst/>
          </a:prstGeom>
        </p:spPr>
      </p:pic>
      <p:pic>
        <p:nvPicPr>
          <p:cNvPr id="12" name="Graphic 11" descr="Marker with solid fill">
            <a:extLst>
              <a:ext uri="{FF2B5EF4-FFF2-40B4-BE49-F238E27FC236}">
                <a16:creationId xmlns:a16="http://schemas.microsoft.com/office/drawing/2014/main" id="{87D8C73B-CA38-7C84-09EA-1435F12F1E3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656871" y="1302720"/>
            <a:ext cx="914400" cy="914400"/>
          </a:xfrm>
          <a:prstGeom prst="rect">
            <a:avLst/>
          </a:prstGeom>
        </p:spPr>
      </p:pic>
      <p:pic>
        <p:nvPicPr>
          <p:cNvPr id="13" name="Graphic 12" descr="Marker with solid fill">
            <a:extLst>
              <a:ext uri="{FF2B5EF4-FFF2-40B4-BE49-F238E27FC236}">
                <a16:creationId xmlns:a16="http://schemas.microsoft.com/office/drawing/2014/main" id="{ADD6F560-9FAE-11CC-B3E1-2464F3A7F71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968119" y="1359668"/>
            <a:ext cx="914400" cy="914400"/>
          </a:xfrm>
          <a:prstGeom prst="rect">
            <a:avLst/>
          </a:prstGeom>
        </p:spPr>
      </p:pic>
      <p:pic>
        <p:nvPicPr>
          <p:cNvPr id="14" name="Graphic 13" descr="Marker with solid fill">
            <a:extLst>
              <a:ext uri="{FF2B5EF4-FFF2-40B4-BE49-F238E27FC236}">
                <a16:creationId xmlns:a16="http://schemas.microsoft.com/office/drawing/2014/main" id="{D7E034DB-3060-A839-FBCB-0FB98A05A8A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899879" y="1934904"/>
            <a:ext cx="914400" cy="914400"/>
          </a:xfrm>
          <a:prstGeom prst="rect">
            <a:avLst/>
          </a:prstGeom>
        </p:spPr>
      </p:pic>
      <p:pic>
        <p:nvPicPr>
          <p:cNvPr id="15" name="Graphic 14" descr="Marker with solid fill">
            <a:extLst>
              <a:ext uri="{FF2B5EF4-FFF2-40B4-BE49-F238E27FC236}">
                <a16:creationId xmlns:a16="http://schemas.microsoft.com/office/drawing/2014/main" id="{84629881-C24F-F550-4550-A8EBEFC300C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318997" y="2169503"/>
            <a:ext cx="914400" cy="914400"/>
          </a:xfrm>
          <a:prstGeom prst="rect">
            <a:avLst/>
          </a:prstGeom>
        </p:spPr>
      </p:pic>
      <p:pic>
        <p:nvPicPr>
          <p:cNvPr id="16" name="Graphic 15" descr="Marker with solid fill">
            <a:extLst>
              <a:ext uri="{FF2B5EF4-FFF2-40B4-BE49-F238E27FC236}">
                <a16:creationId xmlns:a16="http://schemas.microsoft.com/office/drawing/2014/main" id="{2B7A38D8-370E-0407-DEA7-E5A0FB0546A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001819" y="3182256"/>
            <a:ext cx="914400" cy="914400"/>
          </a:xfrm>
          <a:prstGeom prst="rect">
            <a:avLst/>
          </a:prstGeom>
        </p:spPr>
      </p:pic>
      <p:pic>
        <p:nvPicPr>
          <p:cNvPr id="17" name="Graphic 16" descr="Marker with solid fill">
            <a:extLst>
              <a:ext uri="{FF2B5EF4-FFF2-40B4-BE49-F238E27FC236}">
                <a16:creationId xmlns:a16="http://schemas.microsoft.com/office/drawing/2014/main" id="{212EF6F8-CEDE-915B-257D-8578D3F6743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993580" y="2507281"/>
            <a:ext cx="914400" cy="914400"/>
          </a:xfrm>
          <a:prstGeom prst="rect">
            <a:avLst/>
          </a:prstGeom>
        </p:spPr>
      </p:pic>
      <p:pic>
        <p:nvPicPr>
          <p:cNvPr id="18" name="Graphic 17" descr="Marker with solid fill">
            <a:extLst>
              <a:ext uri="{FF2B5EF4-FFF2-40B4-BE49-F238E27FC236}">
                <a16:creationId xmlns:a16="http://schemas.microsoft.com/office/drawing/2014/main" id="{1F2A1FFA-CCCD-1AB7-9B71-C04FC16E7A2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666428" y="746434"/>
            <a:ext cx="914400" cy="914400"/>
          </a:xfrm>
          <a:prstGeom prst="rect">
            <a:avLst/>
          </a:prstGeom>
        </p:spPr>
      </p:pic>
      <p:sp>
        <p:nvSpPr>
          <p:cNvPr id="19" name="Rectangle 18">
            <a:extLst>
              <a:ext uri="{FF2B5EF4-FFF2-40B4-BE49-F238E27FC236}">
                <a16:creationId xmlns:a16="http://schemas.microsoft.com/office/drawing/2014/main" id="{2D525F92-772A-58D1-5141-828E4C50C0C2}"/>
              </a:ext>
            </a:extLst>
          </p:cNvPr>
          <p:cNvSpPr/>
          <p:nvPr/>
        </p:nvSpPr>
        <p:spPr>
          <a:xfrm>
            <a:off x="0" y="0"/>
            <a:ext cx="5836934" cy="6871093"/>
          </a:xfrm>
          <a:prstGeom prst="rect">
            <a:avLst/>
          </a:prstGeom>
          <a:solidFill>
            <a:srgbClr val="DAA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90758" y="406387"/>
            <a:ext cx="4243429" cy="1342754"/>
          </a:xfrm>
        </p:spPr>
        <p:txBody>
          <a:bodyPr>
            <a:noAutofit/>
          </a:bodyPr>
          <a:lstStyle/>
          <a:p>
            <a:r>
              <a:rPr lang="en-US" sz="3600" dirty="0">
                <a:solidFill>
                  <a:schemeClr val="bg1"/>
                </a:solidFill>
              </a:rPr>
              <a:t>The (multi-ethnic) Nicene Creed</a:t>
            </a:r>
          </a:p>
        </p:txBody>
      </p:sp>
      <p:sp>
        <p:nvSpPr>
          <p:cNvPr id="3" name="Content Placeholder 2"/>
          <p:cNvSpPr>
            <a:spLocks noGrp="1"/>
          </p:cNvSpPr>
          <p:nvPr>
            <p:ph idx="1"/>
          </p:nvPr>
        </p:nvSpPr>
        <p:spPr>
          <a:xfrm>
            <a:off x="590758" y="1980955"/>
            <a:ext cx="4733166" cy="3605251"/>
          </a:xfrm>
        </p:spPr>
        <p:txBody>
          <a:bodyPr anchor="t">
            <a:normAutofit/>
          </a:bodyPr>
          <a:lstStyle/>
          <a:p>
            <a:pPr marL="0" indent="0">
              <a:buNone/>
            </a:pPr>
            <a:r>
              <a:rPr lang="en-US" sz="2400" dirty="0">
                <a:solidFill>
                  <a:schemeClr val="bg1"/>
                </a:solidFill>
                <a:latin typeface="Avenir Book" panose="02000503020000020003" pitchFamily="2" charset="0"/>
              </a:rPr>
              <a:t>Council of Nicaea (325)</a:t>
            </a:r>
          </a:p>
          <a:p>
            <a:pPr marL="0" indent="0">
              <a:buNone/>
            </a:pPr>
            <a:r>
              <a:rPr lang="en-US" sz="2400" dirty="0">
                <a:solidFill>
                  <a:schemeClr val="bg1"/>
                </a:solidFill>
                <a:latin typeface="Avenir Book" panose="02000503020000020003" pitchFamily="2" charset="0"/>
              </a:rPr>
              <a:t>Council of Constantinople (381)</a:t>
            </a:r>
          </a:p>
          <a:p>
            <a:pPr marL="0" indent="0">
              <a:buNone/>
            </a:pPr>
            <a:endParaRPr lang="en-US" sz="2400" dirty="0">
              <a:solidFill>
                <a:schemeClr val="bg1"/>
              </a:solidFill>
              <a:latin typeface="Avenir Book" panose="02000503020000020003" pitchFamily="2" charset="0"/>
            </a:endParaRPr>
          </a:p>
          <a:p>
            <a:pPr marL="0" indent="0">
              <a:buNone/>
            </a:pPr>
            <a:r>
              <a:rPr lang="en-US" sz="2400" dirty="0">
                <a:solidFill>
                  <a:schemeClr val="bg1"/>
                </a:solidFill>
                <a:latin typeface="Avenir Book" panose="02000503020000020003" pitchFamily="2" charset="0"/>
              </a:rPr>
              <a:t>Long before colonialism, delegates from the Middle East, Europe, Africa, and as far as India, gathered to affirm the core truths of our faith.</a:t>
            </a:r>
          </a:p>
        </p:txBody>
      </p:sp>
    </p:spTree>
    <p:extLst>
      <p:ext uri="{BB962C8B-B14F-4D97-AF65-F5344CB8AC3E}">
        <p14:creationId xmlns:p14="http://schemas.microsoft.com/office/powerpoint/2010/main" val="1045575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4933" y="348192"/>
            <a:ext cx="10080813" cy="1325563"/>
          </a:xfrm>
        </p:spPr>
        <p:txBody>
          <a:bodyPr>
            <a:normAutofit/>
          </a:bodyPr>
          <a:lstStyle/>
          <a:p>
            <a:r>
              <a:rPr lang="en-US" sz="4499" dirty="0">
                <a:solidFill>
                  <a:schemeClr val="tx1">
                    <a:lumMod val="60000"/>
                    <a:lumOff val="40000"/>
                  </a:schemeClr>
                </a:solidFill>
              </a:rPr>
              <a:t>The Nicene Creed (381)</a:t>
            </a:r>
          </a:p>
        </p:txBody>
      </p:sp>
      <p:sp>
        <p:nvSpPr>
          <p:cNvPr id="3" name="Content Placeholder 2"/>
          <p:cNvSpPr>
            <a:spLocks noGrp="1"/>
          </p:cNvSpPr>
          <p:nvPr>
            <p:ph idx="1"/>
          </p:nvPr>
        </p:nvSpPr>
        <p:spPr>
          <a:xfrm>
            <a:off x="1794933" y="1825625"/>
            <a:ext cx="9779000" cy="4351338"/>
          </a:xfrm>
        </p:spPr>
        <p:txBody>
          <a:bodyPr>
            <a:noAutofit/>
          </a:bodyPr>
          <a:lstStyle/>
          <a:p>
            <a:pPr marL="0" indent="0">
              <a:buNone/>
            </a:pPr>
            <a:r>
              <a:rPr lang="en-US" sz="3000" dirty="0">
                <a:solidFill>
                  <a:srgbClr val="4473C4"/>
                </a:solidFill>
                <a:latin typeface="Avenir Book" panose="02000503020000020003" pitchFamily="2" charset="0"/>
              </a:rPr>
              <a:t>We believe in one God, the Father, </a:t>
            </a:r>
            <a:r>
              <a:rPr lang="en-US" sz="3000" dirty="0">
                <a:latin typeface="Avenir Book" panose="02000503020000020003" pitchFamily="2" charset="0"/>
              </a:rPr>
              <a:t>the Almighty, maker of heaven and earth, of all that is, seen and unseen.</a:t>
            </a:r>
            <a:endParaRPr lang="en-US" sz="1200" dirty="0">
              <a:latin typeface="Avenir Book" panose="02000503020000020003" pitchFamily="2" charset="0"/>
            </a:endParaRPr>
          </a:p>
          <a:p>
            <a:pPr marL="0" indent="0">
              <a:buNone/>
            </a:pPr>
            <a:r>
              <a:rPr lang="en-US" sz="3000" dirty="0">
                <a:solidFill>
                  <a:srgbClr val="D75D58"/>
                </a:solidFill>
                <a:latin typeface="Avenir Book" panose="02000503020000020003" pitchFamily="2" charset="0"/>
              </a:rPr>
              <a:t>We believe in one Lord, Jesus Christ, the only Son of God</a:t>
            </a:r>
            <a:r>
              <a:rPr lang="en-US" sz="3000" dirty="0">
                <a:latin typeface="Avenir Book" panose="02000503020000020003" pitchFamily="2" charset="0"/>
              </a:rPr>
              <a:t>, begotten of the Father, God from God, Light from Light, true God from true God, begotten, not made, of one Being with the Father. …</a:t>
            </a:r>
          </a:p>
          <a:p>
            <a:pPr marL="0" indent="0">
              <a:buNone/>
            </a:pPr>
            <a:r>
              <a:rPr lang="en-US" sz="3000" dirty="0">
                <a:solidFill>
                  <a:srgbClr val="FFC000"/>
                </a:solidFill>
                <a:latin typeface="Avenir Book" panose="02000503020000020003" pitchFamily="2" charset="0"/>
              </a:rPr>
              <a:t>We believe in the Holy Spirit</a:t>
            </a:r>
            <a:r>
              <a:rPr lang="en-US" sz="3000" dirty="0">
                <a:latin typeface="Avenir Book" panose="02000503020000020003" pitchFamily="2" charset="0"/>
              </a:rPr>
              <a:t>, the Lord, the giver of life, who proceeds from the Father and the Son. With the Father and the Son, he is worshiped and glorified.</a:t>
            </a:r>
          </a:p>
        </p:txBody>
      </p:sp>
      <p:pic>
        <p:nvPicPr>
          <p:cNvPr id="4" name="Picture 3">
            <a:extLst>
              <a:ext uri="{FF2B5EF4-FFF2-40B4-BE49-F238E27FC236}">
                <a16:creationId xmlns:a16="http://schemas.microsoft.com/office/drawing/2014/main" id="{2859724E-7984-D046-9593-CE28D39F6441}"/>
              </a:ext>
            </a:extLst>
          </p:cNvPr>
          <p:cNvPicPr>
            <a:picLocks noChangeAspect="1"/>
          </p:cNvPicPr>
          <p:nvPr/>
        </p:nvPicPr>
        <p:blipFill rotWithShape="1">
          <a:blip r:embed="rId3">
            <a:duotone>
              <a:schemeClr val="accent5">
                <a:shade val="45000"/>
                <a:satMod val="135000"/>
              </a:schemeClr>
              <a:prstClr val="white"/>
            </a:duotone>
          </a:blip>
          <a:srcRect l="55795" t="7949" r="34274" b="7949"/>
          <a:stretch/>
        </p:blipFill>
        <p:spPr>
          <a:xfrm>
            <a:off x="0" y="0"/>
            <a:ext cx="1439590" cy="6858000"/>
          </a:xfrm>
          <a:prstGeom prst="rect">
            <a:avLst/>
          </a:prstGeom>
        </p:spPr>
      </p:pic>
    </p:spTree>
    <p:extLst>
      <p:ext uri="{BB962C8B-B14F-4D97-AF65-F5344CB8AC3E}">
        <p14:creationId xmlns:p14="http://schemas.microsoft.com/office/powerpoint/2010/main" val="23925692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2986" y="365125"/>
            <a:ext cx="10080813" cy="1325563"/>
          </a:xfrm>
        </p:spPr>
        <p:txBody>
          <a:bodyPr>
            <a:normAutofit/>
          </a:bodyPr>
          <a:lstStyle/>
          <a:p>
            <a:r>
              <a:rPr lang="en-US" sz="4499" dirty="0">
                <a:solidFill>
                  <a:schemeClr val="tx1">
                    <a:lumMod val="60000"/>
                    <a:lumOff val="40000"/>
                  </a:schemeClr>
                </a:solidFill>
              </a:rPr>
              <a:t>The Creed of Nicaea (325) – 1/2</a:t>
            </a:r>
          </a:p>
        </p:txBody>
      </p:sp>
      <p:sp>
        <p:nvSpPr>
          <p:cNvPr id="3" name="Content Placeholder 2"/>
          <p:cNvSpPr>
            <a:spLocks noGrp="1"/>
          </p:cNvSpPr>
          <p:nvPr>
            <p:ph idx="1"/>
          </p:nvPr>
        </p:nvSpPr>
        <p:spPr>
          <a:xfrm>
            <a:off x="1272988" y="1825625"/>
            <a:ext cx="10080812" cy="4351338"/>
          </a:xfrm>
        </p:spPr>
        <p:txBody>
          <a:bodyPr>
            <a:noAutofit/>
          </a:bodyPr>
          <a:lstStyle/>
          <a:p>
            <a:pPr marL="0" indent="0">
              <a:buNone/>
            </a:pPr>
            <a:r>
              <a:rPr lang="en-US" sz="3000" dirty="0">
                <a:solidFill>
                  <a:schemeClr val="accent2"/>
                </a:solidFill>
              </a:rPr>
              <a:t>We believe in one God, the Father</a:t>
            </a:r>
            <a:r>
              <a:rPr lang="en-US" sz="3000" dirty="0">
                <a:solidFill>
                  <a:srgbClr val="FFCE3D"/>
                </a:solidFill>
              </a:rPr>
              <a:t>, </a:t>
            </a:r>
            <a:r>
              <a:rPr lang="en-US" sz="3000" dirty="0"/>
              <a:t>All Governing creator of all things visible and invisible.</a:t>
            </a:r>
            <a:endParaRPr lang="en-US" sz="1200" dirty="0"/>
          </a:p>
          <a:p>
            <a:pPr marL="0" indent="0">
              <a:buNone/>
            </a:pPr>
            <a:r>
              <a:rPr lang="en-US" sz="1200" u="sng" dirty="0"/>
              <a:t>	</a:t>
            </a:r>
          </a:p>
          <a:p>
            <a:pPr marL="0" indent="0">
              <a:buNone/>
            </a:pPr>
            <a:r>
              <a:rPr lang="en-US" dirty="0">
                <a:solidFill>
                  <a:schemeClr val="accent2"/>
                </a:solidFill>
              </a:rPr>
              <a:t>And in one Lord Jesus Christ, the Son of God</a:t>
            </a:r>
            <a:r>
              <a:rPr lang="en-US" dirty="0"/>
              <a:t>, begotten from the Father as only begotten, that is, from the essence of the Father [</a:t>
            </a:r>
            <a:r>
              <a:rPr lang="en-US" i="1" dirty="0" err="1"/>
              <a:t>ek</a:t>
            </a:r>
            <a:r>
              <a:rPr lang="en-US" i="1" dirty="0"/>
              <a:t> </a:t>
            </a:r>
            <a:r>
              <a:rPr lang="en-US" i="1" dirty="0" err="1"/>
              <a:t>tēs</a:t>
            </a:r>
            <a:r>
              <a:rPr lang="en-US" i="1" dirty="0"/>
              <a:t> </a:t>
            </a:r>
            <a:r>
              <a:rPr lang="en-US" i="1" dirty="0" err="1"/>
              <a:t>ousias</a:t>
            </a:r>
            <a:r>
              <a:rPr lang="en-US" i="1" dirty="0"/>
              <a:t> </a:t>
            </a:r>
            <a:r>
              <a:rPr lang="en-US" i="1" dirty="0" err="1"/>
              <a:t>tou</a:t>
            </a:r>
            <a:r>
              <a:rPr lang="en-US" i="1" dirty="0"/>
              <a:t> </a:t>
            </a:r>
            <a:r>
              <a:rPr lang="en-US" i="1" dirty="0" err="1"/>
              <a:t>patros</a:t>
            </a:r>
            <a:r>
              <a:rPr lang="en-US" dirty="0"/>
              <a:t>], God from God, Light from Light, true God from true God, begotten not created, of the same essence as the Father (homoousion </a:t>
            </a:r>
            <a:r>
              <a:rPr lang="en-US" dirty="0" err="1"/>
              <a:t>tō</a:t>
            </a:r>
            <a:r>
              <a:rPr lang="en-US" dirty="0"/>
              <a:t> </a:t>
            </a:r>
            <a:r>
              <a:rPr lang="en-US" dirty="0" err="1"/>
              <a:t>patri</a:t>
            </a:r>
            <a:r>
              <a:rPr lang="en-US" dirty="0"/>
              <a:t>], through whom all things came into being, both in heaven and in earth; Who for us men and for our salvation came down and was incarnate, becoming human.</a:t>
            </a:r>
          </a:p>
        </p:txBody>
      </p:sp>
      <p:pic>
        <p:nvPicPr>
          <p:cNvPr id="4" name="Picture 3" descr="Background pattern&#10;&#10;Description automatically generated">
            <a:extLst>
              <a:ext uri="{FF2B5EF4-FFF2-40B4-BE49-F238E27FC236}">
                <a16:creationId xmlns:a16="http://schemas.microsoft.com/office/drawing/2014/main" id="{2859724E-7984-D046-9593-CE28D39F6441}"/>
              </a:ext>
            </a:extLst>
          </p:cNvPr>
          <p:cNvPicPr>
            <a:picLocks noChangeAspect="1"/>
          </p:cNvPicPr>
          <p:nvPr/>
        </p:nvPicPr>
        <p:blipFill rotWithShape="1">
          <a:blip r:embed="rId3">
            <a:duotone>
              <a:schemeClr val="accent2">
                <a:shade val="45000"/>
                <a:satMod val="135000"/>
              </a:schemeClr>
              <a:prstClr val="white"/>
            </a:duotone>
          </a:blip>
          <a:srcRect l="-28501" r="44630"/>
          <a:stretch/>
        </p:blipFill>
        <p:spPr>
          <a:xfrm>
            <a:off x="-3627882" y="-648223"/>
            <a:ext cx="4559474" cy="8154445"/>
          </a:xfrm>
          <a:prstGeom prst="rect">
            <a:avLst/>
          </a:prstGeom>
        </p:spPr>
      </p:pic>
    </p:spTree>
    <p:extLst>
      <p:ext uri="{BB962C8B-B14F-4D97-AF65-F5344CB8AC3E}">
        <p14:creationId xmlns:p14="http://schemas.microsoft.com/office/powerpoint/2010/main" val="36536041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5059" y="365125"/>
            <a:ext cx="10098741" cy="1325563"/>
          </a:xfrm>
        </p:spPr>
        <p:txBody>
          <a:bodyPr>
            <a:normAutofit/>
          </a:bodyPr>
          <a:lstStyle/>
          <a:p>
            <a:r>
              <a:rPr lang="en-US" sz="4499" dirty="0">
                <a:solidFill>
                  <a:schemeClr val="tx1">
                    <a:lumMod val="60000"/>
                    <a:lumOff val="40000"/>
                  </a:schemeClr>
                </a:solidFill>
              </a:rPr>
              <a:t>The Creed of Nicaea (325) – 2/2</a:t>
            </a:r>
          </a:p>
        </p:txBody>
      </p:sp>
      <p:sp>
        <p:nvSpPr>
          <p:cNvPr id="3" name="Content Placeholder 2"/>
          <p:cNvSpPr>
            <a:spLocks noGrp="1"/>
          </p:cNvSpPr>
          <p:nvPr>
            <p:ph idx="1"/>
          </p:nvPr>
        </p:nvSpPr>
        <p:spPr>
          <a:xfrm>
            <a:off x="1255059" y="1825625"/>
            <a:ext cx="10098741" cy="4351338"/>
          </a:xfrm>
        </p:spPr>
        <p:txBody>
          <a:bodyPr>
            <a:noAutofit/>
          </a:bodyPr>
          <a:lstStyle/>
          <a:p>
            <a:pPr marL="0" indent="0">
              <a:buNone/>
            </a:pPr>
            <a:r>
              <a:rPr lang="en-US" sz="3200" dirty="0"/>
              <a:t>He suffered and the third day he rose, and ascended into the heavens. And he will come to judge both the living and the dead.</a:t>
            </a:r>
          </a:p>
          <a:p>
            <a:pPr marL="0" indent="0">
              <a:buNone/>
            </a:pPr>
            <a:r>
              <a:rPr lang="en-US" sz="3200" dirty="0">
                <a:solidFill>
                  <a:schemeClr val="accent2"/>
                </a:solidFill>
              </a:rPr>
              <a:t>And [we believe] in the Holy Spirit</a:t>
            </a:r>
            <a:r>
              <a:rPr lang="en-US" sz="3200" dirty="0"/>
              <a:t>.</a:t>
            </a:r>
          </a:p>
          <a:p>
            <a:pPr marL="0" indent="0">
              <a:buNone/>
            </a:pPr>
            <a:r>
              <a:rPr lang="en-US" sz="3200" dirty="0"/>
              <a:t>But, those who say, Once he was not, or he was not before his generation, or he came to be out of nothing, or who assert that he, the Son of God, is of a different </a:t>
            </a:r>
            <a:r>
              <a:rPr lang="en-US" sz="3200" i="1" dirty="0"/>
              <a:t>hypostasis</a:t>
            </a:r>
            <a:r>
              <a:rPr lang="en-US" sz="3200" dirty="0"/>
              <a:t> or </a:t>
            </a:r>
            <a:r>
              <a:rPr lang="en-US" sz="3200" i="1" dirty="0" err="1"/>
              <a:t>ousia</a:t>
            </a:r>
            <a:r>
              <a:rPr lang="en-US" sz="3200" dirty="0"/>
              <a:t>, or that he is a creature, or changeable, or mutable, the Catholic and Apostolic </a:t>
            </a:r>
            <a:r>
              <a:rPr lang="en-US" sz="3200" dirty="0">
                <a:solidFill>
                  <a:schemeClr val="accent2"/>
                </a:solidFill>
              </a:rPr>
              <a:t>Church anathematizes them</a:t>
            </a:r>
            <a:r>
              <a:rPr lang="en-US" sz="3200" dirty="0"/>
              <a:t>.</a:t>
            </a:r>
          </a:p>
        </p:txBody>
      </p:sp>
      <p:pic>
        <p:nvPicPr>
          <p:cNvPr id="5" name="Picture 4" descr="Background pattern&#10;&#10;Description automatically generated">
            <a:extLst>
              <a:ext uri="{FF2B5EF4-FFF2-40B4-BE49-F238E27FC236}">
                <a16:creationId xmlns:a16="http://schemas.microsoft.com/office/drawing/2014/main" id="{D57D6A29-8A52-EE42-A476-21FBD077501C}"/>
              </a:ext>
            </a:extLst>
          </p:cNvPr>
          <p:cNvPicPr>
            <a:picLocks noChangeAspect="1"/>
          </p:cNvPicPr>
          <p:nvPr/>
        </p:nvPicPr>
        <p:blipFill rotWithShape="1">
          <a:blip r:embed="rId3">
            <a:duotone>
              <a:schemeClr val="accent2">
                <a:shade val="45000"/>
                <a:satMod val="135000"/>
              </a:schemeClr>
              <a:prstClr val="white"/>
            </a:duotone>
          </a:blip>
          <a:srcRect l="-28501" r="44630"/>
          <a:stretch/>
        </p:blipFill>
        <p:spPr>
          <a:xfrm>
            <a:off x="-3627882" y="-648223"/>
            <a:ext cx="4559474" cy="8154445"/>
          </a:xfrm>
          <a:prstGeom prst="rect">
            <a:avLst/>
          </a:prstGeom>
        </p:spPr>
      </p:pic>
    </p:spTree>
    <p:extLst>
      <p:ext uri="{BB962C8B-B14F-4D97-AF65-F5344CB8AC3E}">
        <p14:creationId xmlns:p14="http://schemas.microsoft.com/office/powerpoint/2010/main" val="35566453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2986" y="365125"/>
            <a:ext cx="10080813" cy="1325563"/>
          </a:xfrm>
        </p:spPr>
        <p:txBody>
          <a:bodyPr>
            <a:normAutofit fontScale="90000"/>
          </a:bodyPr>
          <a:lstStyle/>
          <a:p>
            <a:r>
              <a:rPr lang="en-US" sz="4499" dirty="0">
                <a:solidFill>
                  <a:schemeClr val="tx1">
                    <a:lumMod val="60000"/>
                    <a:lumOff val="40000"/>
                  </a:schemeClr>
                </a:solidFill>
              </a:rPr>
              <a:t>The Creed of Constantinople (381) – 1/3</a:t>
            </a:r>
          </a:p>
        </p:txBody>
      </p:sp>
      <p:sp>
        <p:nvSpPr>
          <p:cNvPr id="3" name="Content Placeholder 2"/>
          <p:cNvSpPr>
            <a:spLocks noGrp="1"/>
          </p:cNvSpPr>
          <p:nvPr>
            <p:ph idx="1"/>
          </p:nvPr>
        </p:nvSpPr>
        <p:spPr>
          <a:xfrm>
            <a:off x="1272988" y="1825625"/>
            <a:ext cx="10080812" cy="4351338"/>
          </a:xfrm>
        </p:spPr>
        <p:txBody>
          <a:bodyPr>
            <a:noAutofit/>
          </a:bodyPr>
          <a:lstStyle/>
          <a:p>
            <a:pPr marL="0" indent="0">
              <a:buNone/>
            </a:pPr>
            <a:r>
              <a:rPr lang="en-US" sz="3000" dirty="0">
                <a:solidFill>
                  <a:schemeClr val="accent1"/>
                </a:solidFill>
              </a:rPr>
              <a:t>We believe in one God, the Father</a:t>
            </a:r>
            <a:r>
              <a:rPr lang="en-US" sz="3000" dirty="0"/>
              <a:t>,</a:t>
            </a:r>
            <a:r>
              <a:rPr lang="en-US" sz="3000" dirty="0">
                <a:solidFill>
                  <a:srgbClr val="FFCE3D"/>
                </a:solidFill>
              </a:rPr>
              <a:t> </a:t>
            </a:r>
            <a:r>
              <a:rPr lang="en-US" sz="3000" dirty="0"/>
              <a:t>the Almighty, maker of heaven and earth, of all that is, seen and unseen.</a:t>
            </a:r>
            <a:endParaRPr lang="en-US" sz="1200" dirty="0"/>
          </a:p>
          <a:p>
            <a:pPr marL="0" indent="0">
              <a:buNone/>
            </a:pPr>
            <a:r>
              <a:rPr lang="en-US" sz="1200" u="sng" dirty="0"/>
              <a:t>	</a:t>
            </a:r>
          </a:p>
          <a:p>
            <a:pPr marL="0" indent="0">
              <a:buNone/>
            </a:pPr>
            <a:r>
              <a:rPr lang="en-US" sz="3000" dirty="0">
                <a:solidFill>
                  <a:schemeClr val="accent1"/>
                </a:solidFill>
              </a:rPr>
              <a:t>We believe in one Lord, Jesus Christ, the only Son of God</a:t>
            </a:r>
            <a:r>
              <a:rPr lang="en-US" sz="3000" dirty="0"/>
              <a:t>, begotten of the Father, God from God, Light from Light, true God from true God, begotten, not made, of one Being with the Father. Through him all things were made. For us and for our salvation he came down from heaven: by the power of the Holy Spirit he became incarnate from the Virgin Mary, and was made man. For our sake he was crucified under Pontius Pilate; </a:t>
            </a:r>
          </a:p>
        </p:txBody>
      </p:sp>
      <p:pic>
        <p:nvPicPr>
          <p:cNvPr id="4" name="Picture 3" descr="Background pattern&#10;&#10;Description automatically generated">
            <a:extLst>
              <a:ext uri="{FF2B5EF4-FFF2-40B4-BE49-F238E27FC236}">
                <a16:creationId xmlns:a16="http://schemas.microsoft.com/office/drawing/2014/main" id="{2859724E-7984-D046-9593-CE28D39F6441}"/>
              </a:ext>
            </a:extLst>
          </p:cNvPr>
          <p:cNvPicPr>
            <a:picLocks noChangeAspect="1"/>
          </p:cNvPicPr>
          <p:nvPr/>
        </p:nvPicPr>
        <p:blipFill rotWithShape="1">
          <a:blip r:embed="rId3"/>
          <a:srcRect r="16129"/>
          <a:stretch/>
        </p:blipFill>
        <p:spPr>
          <a:xfrm>
            <a:off x="-3627882" y="-648223"/>
            <a:ext cx="4559474" cy="8154445"/>
          </a:xfrm>
          <a:prstGeom prst="rect">
            <a:avLst/>
          </a:prstGeom>
        </p:spPr>
      </p:pic>
    </p:spTree>
    <p:extLst>
      <p:ext uri="{BB962C8B-B14F-4D97-AF65-F5344CB8AC3E}">
        <p14:creationId xmlns:p14="http://schemas.microsoft.com/office/powerpoint/2010/main" val="9531774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5059" y="365125"/>
            <a:ext cx="10098741" cy="1325563"/>
          </a:xfrm>
        </p:spPr>
        <p:txBody>
          <a:bodyPr>
            <a:normAutofit fontScale="90000"/>
          </a:bodyPr>
          <a:lstStyle/>
          <a:p>
            <a:r>
              <a:rPr lang="en-US" sz="4499" dirty="0">
                <a:solidFill>
                  <a:schemeClr val="tx1">
                    <a:lumMod val="60000"/>
                    <a:lumOff val="40000"/>
                  </a:schemeClr>
                </a:solidFill>
              </a:rPr>
              <a:t>The Creed of Constantinople (381) – 2/3</a:t>
            </a:r>
          </a:p>
        </p:txBody>
      </p:sp>
      <p:sp>
        <p:nvSpPr>
          <p:cNvPr id="3" name="Content Placeholder 2"/>
          <p:cNvSpPr>
            <a:spLocks noGrp="1"/>
          </p:cNvSpPr>
          <p:nvPr>
            <p:ph idx="1"/>
          </p:nvPr>
        </p:nvSpPr>
        <p:spPr>
          <a:xfrm>
            <a:off x="1255059" y="1825625"/>
            <a:ext cx="10098741" cy="4351338"/>
          </a:xfrm>
        </p:spPr>
        <p:txBody>
          <a:bodyPr>
            <a:noAutofit/>
          </a:bodyPr>
          <a:lstStyle/>
          <a:p>
            <a:pPr marL="0" indent="0">
              <a:buNone/>
            </a:pPr>
            <a:r>
              <a:rPr lang="en-US" sz="3000" dirty="0"/>
              <a:t>he suffered death and was buried. On the third day he rose again in accordance with the Scriptures; he ascended into heaven and is seated at the right hand of the Father. He will come again in glory to judge the living and the dead, and his kingdom will have no end.</a:t>
            </a:r>
          </a:p>
          <a:p>
            <a:pPr marL="0" indent="0">
              <a:buNone/>
            </a:pPr>
            <a:endParaRPr lang="en-US" sz="1500" dirty="0"/>
          </a:p>
          <a:p>
            <a:pPr marL="0" indent="0">
              <a:buNone/>
            </a:pPr>
            <a:r>
              <a:rPr lang="en-US" sz="3000" dirty="0">
                <a:solidFill>
                  <a:schemeClr val="accent1"/>
                </a:solidFill>
              </a:rPr>
              <a:t>We believe in the Holy Spirit</a:t>
            </a:r>
            <a:r>
              <a:rPr lang="en-US" sz="3000" dirty="0"/>
              <a:t>, the Lord, the giver of life, who proceeds from the Father [and the Son]. With the Father and the Son he is worshiped and glorified. He has spoken through the Prophets.</a:t>
            </a:r>
          </a:p>
        </p:txBody>
      </p:sp>
      <p:pic>
        <p:nvPicPr>
          <p:cNvPr id="4" name="Picture 3" descr="Background pattern&#10;&#10;Description automatically generated">
            <a:extLst>
              <a:ext uri="{FF2B5EF4-FFF2-40B4-BE49-F238E27FC236}">
                <a16:creationId xmlns:a16="http://schemas.microsoft.com/office/drawing/2014/main" id="{0FB608EF-4A59-2443-BAEC-5448D7579AED}"/>
              </a:ext>
            </a:extLst>
          </p:cNvPr>
          <p:cNvPicPr>
            <a:picLocks noChangeAspect="1"/>
          </p:cNvPicPr>
          <p:nvPr/>
        </p:nvPicPr>
        <p:blipFill rotWithShape="1">
          <a:blip r:embed="rId3"/>
          <a:srcRect r="16129"/>
          <a:stretch/>
        </p:blipFill>
        <p:spPr>
          <a:xfrm>
            <a:off x="-3627882" y="-648223"/>
            <a:ext cx="4559474" cy="8154445"/>
          </a:xfrm>
          <a:prstGeom prst="rect">
            <a:avLst/>
          </a:prstGeom>
        </p:spPr>
      </p:pic>
    </p:spTree>
    <p:extLst>
      <p:ext uri="{BB962C8B-B14F-4D97-AF65-F5344CB8AC3E}">
        <p14:creationId xmlns:p14="http://schemas.microsoft.com/office/powerpoint/2010/main" val="41548635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0918" y="365125"/>
            <a:ext cx="10062882" cy="1325563"/>
          </a:xfrm>
        </p:spPr>
        <p:txBody>
          <a:bodyPr>
            <a:normAutofit fontScale="90000"/>
          </a:bodyPr>
          <a:lstStyle/>
          <a:p>
            <a:r>
              <a:rPr lang="en-US" sz="4499" dirty="0">
                <a:solidFill>
                  <a:schemeClr val="tx1">
                    <a:lumMod val="60000"/>
                    <a:lumOff val="40000"/>
                  </a:schemeClr>
                </a:solidFill>
              </a:rPr>
              <a:t>The Creed of Constantinople (381) – 3/3</a:t>
            </a:r>
          </a:p>
        </p:txBody>
      </p:sp>
      <p:sp>
        <p:nvSpPr>
          <p:cNvPr id="3" name="Content Placeholder 2"/>
          <p:cNvSpPr>
            <a:spLocks noGrp="1"/>
          </p:cNvSpPr>
          <p:nvPr>
            <p:ph idx="1"/>
          </p:nvPr>
        </p:nvSpPr>
        <p:spPr>
          <a:xfrm>
            <a:off x="1290918" y="1825625"/>
            <a:ext cx="10062882" cy="4351338"/>
          </a:xfrm>
        </p:spPr>
        <p:txBody>
          <a:bodyPr>
            <a:noAutofit/>
          </a:bodyPr>
          <a:lstStyle/>
          <a:p>
            <a:pPr marL="0" indent="0">
              <a:buNone/>
            </a:pPr>
            <a:r>
              <a:rPr lang="en-US" sz="3000" dirty="0"/>
              <a:t>We believe in one holy catholic and apostolic Church. We acknowledge one baptism for the forgiveness of sins. We look for the resurrection of the dead, and the life of the world to come. Amen. </a:t>
            </a:r>
          </a:p>
          <a:p>
            <a:pPr marL="0" indent="0">
              <a:buNone/>
            </a:pPr>
            <a:endParaRPr lang="en-US" sz="3000" dirty="0"/>
          </a:p>
          <a:p>
            <a:pPr marL="0" indent="0">
              <a:buNone/>
            </a:pPr>
            <a:endParaRPr lang="en-US" sz="3000" dirty="0"/>
          </a:p>
          <a:p>
            <a:pPr marL="0" indent="0">
              <a:buNone/>
            </a:pPr>
            <a:r>
              <a:rPr lang="en-US" sz="2100" dirty="0"/>
              <a:t>The version of the Creed is that of the International Consultation on English Texts, the form adopted by the </a:t>
            </a:r>
            <a:r>
              <a:rPr lang="en-US" sz="2100" i="1" dirty="0"/>
              <a:t>Ancient Christian Doctrine</a:t>
            </a:r>
            <a:r>
              <a:rPr lang="en-US" sz="2100" dirty="0"/>
              <a:t> series. See Thomas Oden, “General Introduction,” </a:t>
            </a:r>
            <a:r>
              <a:rPr lang="en-US" sz="2100" i="1" dirty="0"/>
              <a:t>ACD</a:t>
            </a:r>
            <a:r>
              <a:rPr lang="en-US" sz="2100" dirty="0"/>
              <a:t>, 1.xviii–xix. The brackets around the controversial </a:t>
            </a:r>
            <a:r>
              <a:rPr lang="en-US" sz="2100" i="1" dirty="0" err="1"/>
              <a:t>filioque</a:t>
            </a:r>
            <a:r>
              <a:rPr lang="en-US" sz="2100" dirty="0"/>
              <a:t> clause [“and the Son”] are my addition.</a:t>
            </a:r>
          </a:p>
        </p:txBody>
      </p:sp>
      <p:pic>
        <p:nvPicPr>
          <p:cNvPr id="4" name="Picture 3" descr="Background pattern&#10;&#10;Description automatically generated">
            <a:extLst>
              <a:ext uri="{FF2B5EF4-FFF2-40B4-BE49-F238E27FC236}">
                <a16:creationId xmlns:a16="http://schemas.microsoft.com/office/drawing/2014/main" id="{E5D3DFC4-7A3C-534B-886B-137748E86B85}"/>
              </a:ext>
            </a:extLst>
          </p:cNvPr>
          <p:cNvPicPr>
            <a:picLocks noChangeAspect="1"/>
          </p:cNvPicPr>
          <p:nvPr/>
        </p:nvPicPr>
        <p:blipFill rotWithShape="1">
          <a:blip r:embed="rId3"/>
          <a:srcRect r="16129"/>
          <a:stretch/>
        </p:blipFill>
        <p:spPr>
          <a:xfrm>
            <a:off x="-3627882" y="-648223"/>
            <a:ext cx="4559474" cy="8154445"/>
          </a:xfrm>
          <a:prstGeom prst="rect">
            <a:avLst/>
          </a:prstGeom>
        </p:spPr>
      </p:pic>
    </p:spTree>
    <p:extLst>
      <p:ext uri="{BB962C8B-B14F-4D97-AF65-F5344CB8AC3E}">
        <p14:creationId xmlns:p14="http://schemas.microsoft.com/office/powerpoint/2010/main" val="23508066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594A0B-FCF8-2541-A7B1-3DF100CCCB94}"/>
              </a:ext>
            </a:extLst>
          </p:cNvPr>
          <p:cNvSpPr>
            <a:spLocks noGrp="1"/>
          </p:cNvSpPr>
          <p:nvPr>
            <p:ph type="title"/>
          </p:nvPr>
        </p:nvSpPr>
        <p:spPr>
          <a:xfrm>
            <a:off x="6004938" y="1719288"/>
            <a:ext cx="5559316" cy="2880421"/>
          </a:xfrm>
        </p:spPr>
        <p:txBody>
          <a:bodyPr>
            <a:normAutofit/>
          </a:bodyPr>
          <a:lstStyle/>
          <a:p>
            <a:r>
              <a:rPr lang="en-US" dirty="0"/>
              <a:t>Question or </a:t>
            </a:r>
            <a:br>
              <a:rPr lang="en-US" dirty="0"/>
            </a:br>
            <a:r>
              <a:rPr lang="en-US" dirty="0"/>
              <a:t>Section Title</a:t>
            </a:r>
          </a:p>
        </p:txBody>
      </p:sp>
      <p:grpSp>
        <p:nvGrpSpPr>
          <p:cNvPr id="3" name="Group 2">
            <a:extLst>
              <a:ext uri="{FF2B5EF4-FFF2-40B4-BE49-F238E27FC236}">
                <a16:creationId xmlns:a16="http://schemas.microsoft.com/office/drawing/2014/main" id="{ED481BCA-8A77-4325-F7E8-143B5DFD69D1}"/>
              </a:ext>
            </a:extLst>
          </p:cNvPr>
          <p:cNvGrpSpPr/>
          <p:nvPr/>
        </p:nvGrpSpPr>
        <p:grpSpPr>
          <a:xfrm>
            <a:off x="1037672" y="1227088"/>
            <a:ext cx="4631509" cy="4403823"/>
            <a:chOff x="5501640" y="1453198"/>
            <a:chExt cx="1036140" cy="985203"/>
          </a:xfrm>
        </p:grpSpPr>
        <p:sp>
          <p:nvSpPr>
            <p:cNvPr id="8" name="Oval 7">
              <a:extLst>
                <a:ext uri="{FF2B5EF4-FFF2-40B4-BE49-F238E27FC236}">
                  <a16:creationId xmlns:a16="http://schemas.microsoft.com/office/drawing/2014/main" id="{05BB3356-FFDF-DADD-0ABA-15089A777791}"/>
                </a:ext>
              </a:extLst>
            </p:cNvPr>
            <p:cNvSpPr/>
            <p:nvPr/>
          </p:nvSpPr>
          <p:spPr>
            <a:xfrm>
              <a:off x="5720701" y="1453198"/>
              <a:ext cx="594360" cy="594360"/>
            </a:xfrm>
            <a:prstGeom prst="ellipse">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A8CFE334-5668-2BBE-DB9A-4F067341524A}"/>
                </a:ext>
              </a:extLst>
            </p:cNvPr>
            <p:cNvSpPr/>
            <p:nvPr/>
          </p:nvSpPr>
          <p:spPr>
            <a:xfrm>
              <a:off x="5943420" y="1844041"/>
              <a:ext cx="594360" cy="594360"/>
            </a:xfrm>
            <a:prstGeom prst="ellipse">
              <a:avLst/>
            </a:prstGeom>
            <a:solidFill>
              <a:srgbClr val="C00000">
                <a:alpha val="7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D7922042-D82C-0DD5-AD7A-C651C94492E3}"/>
                </a:ext>
              </a:extLst>
            </p:cNvPr>
            <p:cNvSpPr/>
            <p:nvPr/>
          </p:nvSpPr>
          <p:spPr>
            <a:xfrm>
              <a:off x="5501640" y="1844041"/>
              <a:ext cx="594360" cy="594360"/>
            </a:xfrm>
            <a:prstGeom prst="ellipse">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157421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8E7964C1-B903-A340-A3B3-2DA6CEEEE3CA}"/>
              </a:ext>
            </a:extLst>
          </p:cNvPr>
          <p:cNvSpPr>
            <a:spLocks noGrp="1"/>
          </p:cNvSpPr>
          <p:nvPr>
            <p:ph type="title"/>
          </p:nvPr>
        </p:nvSpPr>
        <p:spPr/>
        <p:txBody>
          <a:bodyPr/>
          <a:lstStyle/>
          <a:p>
            <a:r>
              <a:rPr lang="en-US" dirty="0">
                <a:solidFill>
                  <a:schemeClr val="tx1">
                    <a:lumMod val="60000"/>
                    <a:lumOff val="40000"/>
                  </a:schemeClr>
                </a:solidFill>
              </a:rPr>
              <a:t>Nicaea/Constantinople Comparison – 1/3</a:t>
            </a:r>
            <a:endParaRPr lang="en-US" dirty="0"/>
          </a:p>
        </p:txBody>
      </p:sp>
      <p:graphicFrame>
        <p:nvGraphicFramePr>
          <p:cNvPr id="6" name="Table 5">
            <a:extLst>
              <a:ext uri="{FF2B5EF4-FFF2-40B4-BE49-F238E27FC236}">
                <a16:creationId xmlns:a16="http://schemas.microsoft.com/office/drawing/2014/main" id="{3A011442-D61E-0B43-84F9-4FD169F22285}"/>
              </a:ext>
            </a:extLst>
          </p:cNvPr>
          <p:cNvGraphicFramePr>
            <a:graphicFrameLocks noGrp="1"/>
          </p:cNvGraphicFramePr>
          <p:nvPr>
            <p:extLst>
              <p:ext uri="{D42A27DB-BD31-4B8C-83A1-F6EECF244321}">
                <p14:modId xmlns:p14="http://schemas.microsoft.com/office/powerpoint/2010/main" val="3569029597"/>
              </p:ext>
            </p:extLst>
          </p:nvPr>
        </p:nvGraphicFramePr>
        <p:xfrm>
          <a:off x="838199" y="1825625"/>
          <a:ext cx="10515600" cy="4697144"/>
        </p:xfrm>
        <a:graphic>
          <a:graphicData uri="http://schemas.openxmlformats.org/drawingml/2006/table">
            <a:tbl>
              <a:tblPr/>
              <a:tblGrid>
                <a:gridCol w="5257800">
                  <a:extLst>
                    <a:ext uri="{9D8B030D-6E8A-4147-A177-3AD203B41FA5}">
                      <a16:colId xmlns:a16="http://schemas.microsoft.com/office/drawing/2014/main" val="3159665286"/>
                    </a:ext>
                  </a:extLst>
                </a:gridCol>
                <a:gridCol w="5257800">
                  <a:extLst>
                    <a:ext uri="{9D8B030D-6E8A-4147-A177-3AD203B41FA5}">
                      <a16:colId xmlns:a16="http://schemas.microsoft.com/office/drawing/2014/main" val="1988556180"/>
                    </a:ext>
                  </a:extLst>
                </a:gridCol>
              </a:tblGrid>
              <a:tr h="433312">
                <a:tc>
                  <a:txBody>
                    <a:bodyPr/>
                    <a:lstStyle/>
                    <a:p>
                      <a:pPr algn="l"/>
                      <a:r>
                        <a:rPr lang="en-US" sz="2400" dirty="0">
                          <a:effectLst/>
                          <a:latin typeface="Avenir Book" panose="02000503020000020003" pitchFamily="2" charset="0"/>
                        </a:rPr>
                        <a:t>First Council of Nicaea (325)</a:t>
                      </a:r>
                    </a:p>
                  </a:txBody>
                  <a:tcPr marL="35377" marR="35377" marT="17688" marB="17688">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EAECF0"/>
                    </a:solidFill>
                  </a:tcPr>
                </a:tc>
                <a:tc>
                  <a:txBody>
                    <a:bodyPr/>
                    <a:lstStyle/>
                    <a:p>
                      <a:pPr algn="l"/>
                      <a:r>
                        <a:rPr lang="en-US" sz="2400">
                          <a:effectLst/>
                          <a:latin typeface="Avenir Book" panose="02000503020000020003" pitchFamily="2" charset="0"/>
                        </a:rPr>
                        <a:t>First Council of Constantinople (381)</a:t>
                      </a:r>
                    </a:p>
                  </a:txBody>
                  <a:tcPr marL="35377" marR="35377" marT="17688" marB="17688">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EAECF0"/>
                    </a:solidFill>
                  </a:tcPr>
                </a:tc>
                <a:extLst>
                  <a:ext uri="{0D108BD9-81ED-4DB2-BD59-A6C34878D82A}">
                    <a16:rowId xmlns:a16="http://schemas.microsoft.com/office/drawing/2014/main" val="4010154775"/>
                  </a:ext>
                </a:extLst>
              </a:tr>
              <a:tr h="1084120">
                <a:tc>
                  <a:txBody>
                    <a:bodyPr/>
                    <a:lstStyle/>
                    <a:p>
                      <a:pPr algn="l"/>
                      <a:r>
                        <a:rPr lang="en-US" sz="2400" dirty="0">
                          <a:solidFill>
                            <a:schemeClr val="accent1"/>
                          </a:solidFill>
                          <a:latin typeface="Avenir Book" panose="02000503020000020003" pitchFamily="2" charset="0"/>
                        </a:rPr>
                        <a:t>We believe in one God, the Father</a:t>
                      </a:r>
                      <a:r>
                        <a:rPr lang="en-US" sz="2400" dirty="0">
                          <a:solidFill>
                            <a:srgbClr val="0070C0"/>
                          </a:solidFill>
                          <a:latin typeface="Avenir Book" panose="02000503020000020003" pitchFamily="2" charset="0"/>
                        </a:rPr>
                        <a:t> </a:t>
                      </a:r>
                      <a:r>
                        <a:rPr lang="en-US" sz="2400" dirty="0">
                          <a:latin typeface="Avenir Book" panose="02000503020000020003" pitchFamily="2" charset="0"/>
                        </a:rPr>
                        <a:t>Almighty, Maker of all things visible and invisible.</a:t>
                      </a:r>
                    </a:p>
                  </a:txBody>
                  <a:tcPr marL="35377" marR="35377" marT="17688" marB="17688">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pPr algn="l"/>
                      <a:r>
                        <a:rPr lang="en-US" sz="2400" dirty="0">
                          <a:solidFill>
                            <a:srgbClr val="0070C0"/>
                          </a:solidFill>
                          <a:effectLst/>
                          <a:latin typeface="Avenir Book" panose="02000503020000020003" pitchFamily="2" charset="0"/>
                        </a:rPr>
                        <a:t>We believe in one God, the Father </a:t>
                      </a:r>
                      <a:r>
                        <a:rPr lang="en-US" sz="2400" dirty="0">
                          <a:effectLst/>
                          <a:latin typeface="Avenir Book" panose="02000503020000020003" pitchFamily="2" charset="0"/>
                        </a:rPr>
                        <a:t>Almighty, Maker </a:t>
                      </a:r>
                      <a:r>
                        <a:rPr lang="en-US" sz="2400" b="1" i="0" dirty="0">
                          <a:effectLst/>
                          <a:highlight>
                            <a:srgbClr val="B1CBC5"/>
                          </a:highlight>
                          <a:latin typeface="Avenir Book" panose="02000503020000020003" pitchFamily="2" charset="0"/>
                        </a:rPr>
                        <a:t>of </a:t>
                      </a:r>
                      <a:r>
                        <a:rPr lang="en-US" sz="2400" b="1" i="0" u="none" strike="noStrike" dirty="0">
                          <a:solidFill>
                            <a:schemeClr val="tx1"/>
                          </a:solidFill>
                          <a:effectLst/>
                          <a:highlight>
                            <a:srgbClr val="B1CBC5"/>
                          </a:highlight>
                          <a:latin typeface="Avenir Book" panose="02000503020000020003" pitchFamily="2" charset="0"/>
                        </a:rPr>
                        <a:t>heaven</a:t>
                      </a:r>
                      <a:r>
                        <a:rPr lang="en-US" sz="2400" b="1" i="0" dirty="0">
                          <a:solidFill>
                            <a:schemeClr val="tx1"/>
                          </a:solidFill>
                          <a:effectLst/>
                          <a:highlight>
                            <a:srgbClr val="B1CBC5"/>
                          </a:highlight>
                          <a:latin typeface="Avenir Book" panose="02000503020000020003" pitchFamily="2" charset="0"/>
                        </a:rPr>
                        <a:t> </a:t>
                      </a:r>
                      <a:r>
                        <a:rPr lang="en-US" sz="2400" b="1" i="0" dirty="0">
                          <a:effectLst/>
                          <a:highlight>
                            <a:srgbClr val="B1CBC5"/>
                          </a:highlight>
                          <a:latin typeface="Avenir Book" panose="02000503020000020003" pitchFamily="2" charset="0"/>
                        </a:rPr>
                        <a:t>and earth, and</a:t>
                      </a:r>
                      <a:r>
                        <a:rPr lang="en-US" sz="2400" i="0" dirty="0">
                          <a:effectLst/>
                          <a:latin typeface="Avenir Book" panose="02000503020000020003" pitchFamily="2" charset="0"/>
                        </a:rPr>
                        <a:t> </a:t>
                      </a:r>
                      <a:r>
                        <a:rPr lang="en-US" sz="2400" dirty="0">
                          <a:effectLst/>
                          <a:latin typeface="Avenir Book" panose="02000503020000020003" pitchFamily="2" charset="0"/>
                        </a:rPr>
                        <a:t>of all things visible and invisible.</a:t>
                      </a:r>
                    </a:p>
                  </a:txBody>
                  <a:tcPr marL="35377" marR="35377" marT="17688" marB="17688">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1468882935"/>
                  </a:ext>
                </a:extLst>
              </a:tr>
              <a:tr h="1884724">
                <a:tc>
                  <a:txBody>
                    <a:bodyPr/>
                    <a:lstStyle/>
                    <a:p>
                      <a:r>
                        <a:rPr lang="en-US" sz="2200" dirty="0">
                          <a:solidFill>
                            <a:schemeClr val="accent1"/>
                          </a:solidFill>
                          <a:latin typeface="Avenir Book" panose="02000503020000020003" pitchFamily="2" charset="0"/>
                        </a:rPr>
                        <a:t>And in one Lord Jesus Christ</a:t>
                      </a:r>
                      <a:r>
                        <a:rPr lang="en-US" sz="2200" dirty="0">
                          <a:latin typeface="Avenir Book" panose="02000503020000020003" pitchFamily="2" charset="0"/>
                        </a:rPr>
                        <a:t>, the Son of God, begotten of the Father </a:t>
                      </a:r>
                      <a:r>
                        <a:rPr lang="en-US" sz="2200" dirty="0">
                          <a:highlight>
                            <a:srgbClr val="F09490"/>
                          </a:highlight>
                          <a:latin typeface="Avenir Book" panose="02000503020000020003" pitchFamily="2" charset="0"/>
                        </a:rPr>
                        <a:t>[the only-begotten; that is, of the essence of the Father, God of God,] </a:t>
                      </a:r>
                      <a:r>
                        <a:rPr lang="en-US" sz="2200" dirty="0">
                          <a:latin typeface="Avenir Book" panose="02000503020000020003" pitchFamily="2" charset="0"/>
                        </a:rPr>
                        <a:t>Light of Light, very God of very God, begotten, not made, consubstantial with the Father;</a:t>
                      </a:r>
                    </a:p>
                  </a:txBody>
                  <a:tcPr marL="35377" marR="35377" marT="17688" marB="17688">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en-US" sz="2200" dirty="0">
                          <a:solidFill>
                            <a:schemeClr val="accent1"/>
                          </a:solidFill>
                          <a:latin typeface="Avenir Book" panose="02000503020000020003" pitchFamily="2" charset="0"/>
                        </a:rPr>
                        <a:t>And in one Lord Jesus Christ</a:t>
                      </a:r>
                      <a:r>
                        <a:rPr lang="en-US" sz="2200" dirty="0">
                          <a:latin typeface="Avenir Book" panose="02000503020000020003" pitchFamily="2" charset="0"/>
                        </a:rPr>
                        <a:t>, the </a:t>
                      </a:r>
                      <a:r>
                        <a:rPr lang="en-US" sz="2200" b="1" dirty="0">
                          <a:highlight>
                            <a:srgbClr val="B1CBC5"/>
                          </a:highlight>
                          <a:latin typeface="Avenir Book" panose="02000503020000020003" pitchFamily="2" charset="0"/>
                        </a:rPr>
                        <a:t>only-begotten</a:t>
                      </a:r>
                      <a:r>
                        <a:rPr lang="en-US" sz="2200" dirty="0">
                          <a:latin typeface="Avenir Book" panose="02000503020000020003" pitchFamily="2" charset="0"/>
                        </a:rPr>
                        <a:t> Son of God, begotten of the Father </a:t>
                      </a:r>
                      <a:r>
                        <a:rPr lang="en-US" sz="2200" b="1" dirty="0">
                          <a:highlight>
                            <a:srgbClr val="B1CBC5"/>
                          </a:highlight>
                          <a:latin typeface="Avenir Book" panose="02000503020000020003" pitchFamily="2" charset="0"/>
                        </a:rPr>
                        <a:t>before all worlds</a:t>
                      </a:r>
                      <a:r>
                        <a:rPr lang="en-US" sz="2200" dirty="0">
                          <a:latin typeface="Avenir Book" panose="02000503020000020003" pitchFamily="2" charset="0"/>
                        </a:rPr>
                        <a:t>, Light of Light, very God of very God, begotten, not made, consubstantial with the Father;</a:t>
                      </a:r>
                    </a:p>
                  </a:txBody>
                  <a:tcPr marL="35377" marR="35377" marT="17688" marB="17688">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4137269902"/>
                  </a:ext>
                </a:extLst>
              </a:tr>
              <a:tr h="1084120">
                <a:tc>
                  <a:txBody>
                    <a:bodyPr/>
                    <a:lstStyle/>
                    <a:p>
                      <a:r>
                        <a:rPr lang="en-US" sz="2200" dirty="0">
                          <a:effectLst/>
                          <a:latin typeface="Avenir Book" panose="02000503020000020003" pitchFamily="2" charset="0"/>
                        </a:rPr>
                        <a:t>By whom all things were made </a:t>
                      </a:r>
                      <a:r>
                        <a:rPr lang="en-US" sz="2200" dirty="0">
                          <a:effectLst/>
                          <a:highlight>
                            <a:srgbClr val="F09490"/>
                          </a:highlight>
                          <a:latin typeface="Avenir Book" panose="02000503020000020003" pitchFamily="2" charset="0"/>
                        </a:rPr>
                        <a:t>[both in heaven and on earth];</a:t>
                      </a:r>
                    </a:p>
                  </a:txBody>
                  <a:tcPr marL="35377" marR="35377" marT="17688" marB="17688">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en-US" sz="2200" dirty="0">
                          <a:effectLst/>
                          <a:latin typeface="Avenir Book" panose="02000503020000020003" pitchFamily="2" charset="0"/>
                        </a:rPr>
                        <a:t>by whom all things were made;</a:t>
                      </a:r>
                    </a:p>
                  </a:txBody>
                  <a:tcPr marL="35377" marR="35377" marT="17688" marB="17688">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1409406570"/>
                  </a:ext>
                </a:extLst>
              </a:tr>
            </a:tbl>
          </a:graphicData>
        </a:graphic>
      </p:graphicFrame>
    </p:spTree>
    <p:extLst>
      <p:ext uri="{BB962C8B-B14F-4D97-AF65-F5344CB8AC3E}">
        <p14:creationId xmlns:p14="http://schemas.microsoft.com/office/powerpoint/2010/main" val="1776930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8E7964C1-B903-A340-A3B3-2DA6CEEEE3CA}"/>
              </a:ext>
            </a:extLst>
          </p:cNvPr>
          <p:cNvSpPr>
            <a:spLocks noGrp="1"/>
          </p:cNvSpPr>
          <p:nvPr>
            <p:ph type="title"/>
          </p:nvPr>
        </p:nvSpPr>
        <p:spPr/>
        <p:txBody>
          <a:bodyPr/>
          <a:lstStyle/>
          <a:p>
            <a:r>
              <a:rPr lang="en-US" dirty="0">
                <a:solidFill>
                  <a:schemeClr val="tx1">
                    <a:lumMod val="60000"/>
                    <a:lumOff val="40000"/>
                  </a:schemeClr>
                </a:solidFill>
              </a:rPr>
              <a:t>Nicaea/Constantinople Comparison – 2/3</a:t>
            </a:r>
            <a:endParaRPr lang="en-US" dirty="0"/>
          </a:p>
        </p:txBody>
      </p:sp>
      <p:graphicFrame>
        <p:nvGraphicFramePr>
          <p:cNvPr id="6" name="Table 5">
            <a:extLst>
              <a:ext uri="{FF2B5EF4-FFF2-40B4-BE49-F238E27FC236}">
                <a16:creationId xmlns:a16="http://schemas.microsoft.com/office/drawing/2014/main" id="{3A011442-D61E-0B43-84F9-4FD169F22285}"/>
              </a:ext>
            </a:extLst>
          </p:cNvPr>
          <p:cNvGraphicFramePr>
            <a:graphicFrameLocks noGrp="1"/>
          </p:cNvGraphicFramePr>
          <p:nvPr>
            <p:extLst>
              <p:ext uri="{D42A27DB-BD31-4B8C-83A1-F6EECF244321}">
                <p14:modId xmlns:p14="http://schemas.microsoft.com/office/powerpoint/2010/main" val="4136718704"/>
              </p:ext>
            </p:extLst>
          </p:nvPr>
        </p:nvGraphicFramePr>
        <p:xfrm>
          <a:off x="838199" y="1825624"/>
          <a:ext cx="10515600" cy="4394091"/>
        </p:xfrm>
        <a:graphic>
          <a:graphicData uri="http://schemas.openxmlformats.org/drawingml/2006/table">
            <a:tbl>
              <a:tblPr/>
              <a:tblGrid>
                <a:gridCol w="5257800">
                  <a:extLst>
                    <a:ext uri="{9D8B030D-6E8A-4147-A177-3AD203B41FA5}">
                      <a16:colId xmlns:a16="http://schemas.microsoft.com/office/drawing/2014/main" val="3159665286"/>
                    </a:ext>
                  </a:extLst>
                </a:gridCol>
                <a:gridCol w="5257800">
                  <a:extLst>
                    <a:ext uri="{9D8B030D-6E8A-4147-A177-3AD203B41FA5}">
                      <a16:colId xmlns:a16="http://schemas.microsoft.com/office/drawing/2014/main" val="1988556180"/>
                    </a:ext>
                  </a:extLst>
                </a:gridCol>
              </a:tblGrid>
              <a:tr h="523131">
                <a:tc>
                  <a:txBody>
                    <a:bodyPr/>
                    <a:lstStyle/>
                    <a:p>
                      <a:pPr algn="l"/>
                      <a:r>
                        <a:rPr lang="en-US" sz="2400" dirty="0">
                          <a:effectLst/>
                          <a:latin typeface="Avenir Book" panose="02000503020000020003" pitchFamily="2" charset="0"/>
                        </a:rPr>
                        <a:t>First Council of Nicaea (325)</a:t>
                      </a:r>
                    </a:p>
                  </a:txBody>
                  <a:tcPr marL="35377" marR="35377" marT="17688" marB="17688">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EAECF0"/>
                    </a:solidFill>
                  </a:tcPr>
                </a:tc>
                <a:tc>
                  <a:txBody>
                    <a:bodyPr/>
                    <a:lstStyle/>
                    <a:p>
                      <a:pPr algn="l"/>
                      <a:r>
                        <a:rPr lang="en-US" sz="2400">
                          <a:effectLst/>
                          <a:latin typeface="Avenir Book" panose="02000503020000020003" pitchFamily="2" charset="0"/>
                        </a:rPr>
                        <a:t>First Council of Constantinople (381)</a:t>
                      </a:r>
                    </a:p>
                  </a:txBody>
                  <a:tcPr marL="35377" marR="35377" marT="17688" marB="17688">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EAECF0"/>
                    </a:solidFill>
                  </a:tcPr>
                </a:tc>
                <a:extLst>
                  <a:ext uri="{0D108BD9-81ED-4DB2-BD59-A6C34878D82A}">
                    <a16:rowId xmlns:a16="http://schemas.microsoft.com/office/drawing/2014/main" val="4010154775"/>
                  </a:ext>
                </a:extLst>
              </a:tr>
              <a:tr h="1308844">
                <a:tc>
                  <a:txBody>
                    <a:bodyPr/>
                    <a:lstStyle/>
                    <a:p>
                      <a:r>
                        <a:rPr lang="en-US" sz="2200" dirty="0">
                          <a:solidFill>
                            <a:schemeClr val="tx1"/>
                          </a:solidFill>
                          <a:effectLst/>
                          <a:latin typeface="Avenir Book" panose="02000503020000020003" pitchFamily="2" charset="0"/>
                        </a:rPr>
                        <a:t>Who for us men, and for our </a:t>
                      </a:r>
                      <a:r>
                        <a:rPr lang="en-US" sz="2200" u="none" strike="noStrike" dirty="0">
                          <a:solidFill>
                            <a:schemeClr val="tx1"/>
                          </a:solidFill>
                          <a:effectLst/>
                          <a:latin typeface="Avenir Book" panose="02000503020000020003" pitchFamily="2" charset="0"/>
                        </a:rPr>
                        <a:t>salvation</a:t>
                      </a:r>
                      <a:r>
                        <a:rPr lang="en-US" sz="2200" dirty="0">
                          <a:solidFill>
                            <a:schemeClr val="tx1"/>
                          </a:solidFill>
                          <a:effectLst/>
                          <a:latin typeface="Avenir Book" panose="02000503020000020003" pitchFamily="2" charset="0"/>
                        </a:rPr>
                        <a:t>, came down and was </a:t>
                      </a:r>
                      <a:r>
                        <a:rPr lang="en-US" sz="2200" u="none" strike="noStrike" dirty="0">
                          <a:solidFill>
                            <a:schemeClr val="tx1"/>
                          </a:solidFill>
                          <a:effectLst/>
                          <a:latin typeface="Avenir Book" panose="02000503020000020003" pitchFamily="2" charset="0"/>
                        </a:rPr>
                        <a:t>incarnate</a:t>
                      </a:r>
                      <a:r>
                        <a:rPr lang="en-US" sz="2200" dirty="0">
                          <a:solidFill>
                            <a:schemeClr val="tx1"/>
                          </a:solidFill>
                          <a:effectLst/>
                          <a:latin typeface="Avenir Book" panose="02000503020000020003" pitchFamily="2" charset="0"/>
                        </a:rPr>
                        <a:t> and was made man;</a:t>
                      </a:r>
                    </a:p>
                  </a:txBody>
                  <a:tcP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en-US" sz="2200" dirty="0">
                          <a:solidFill>
                            <a:schemeClr val="tx1"/>
                          </a:solidFill>
                          <a:effectLst/>
                          <a:latin typeface="Avenir Book" panose="02000503020000020003" pitchFamily="2" charset="0"/>
                        </a:rPr>
                        <a:t>who for us men, and for our salvation, came down </a:t>
                      </a:r>
                      <a:r>
                        <a:rPr lang="en-US" sz="2200" b="1" i="0" dirty="0">
                          <a:solidFill>
                            <a:schemeClr val="tx1"/>
                          </a:solidFill>
                          <a:effectLst/>
                          <a:highlight>
                            <a:srgbClr val="B1CBC5"/>
                          </a:highlight>
                          <a:latin typeface="Avenir Book" panose="02000503020000020003" pitchFamily="2" charset="0"/>
                        </a:rPr>
                        <a:t>from heaven</a:t>
                      </a:r>
                      <a:r>
                        <a:rPr lang="en-US" sz="2200" dirty="0">
                          <a:solidFill>
                            <a:schemeClr val="tx1"/>
                          </a:solidFill>
                          <a:effectLst/>
                          <a:latin typeface="Avenir Book" panose="02000503020000020003" pitchFamily="2" charset="0"/>
                        </a:rPr>
                        <a:t>, and was incarnate </a:t>
                      </a:r>
                      <a:r>
                        <a:rPr lang="en-US" sz="2200" b="1" i="0" dirty="0">
                          <a:solidFill>
                            <a:schemeClr val="tx1"/>
                          </a:solidFill>
                          <a:effectLst/>
                          <a:highlight>
                            <a:srgbClr val="B1CBC5"/>
                          </a:highlight>
                          <a:latin typeface="Avenir Book" panose="02000503020000020003" pitchFamily="2" charset="0"/>
                        </a:rPr>
                        <a:t>by the Holy Ghost and of the Virgin Mary</a:t>
                      </a:r>
                      <a:r>
                        <a:rPr lang="en-US" sz="2200" b="1" dirty="0">
                          <a:solidFill>
                            <a:schemeClr val="tx1"/>
                          </a:solidFill>
                          <a:effectLst/>
                          <a:latin typeface="Avenir Book" panose="02000503020000020003" pitchFamily="2" charset="0"/>
                        </a:rPr>
                        <a:t>,</a:t>
                      </a:r>
                      <a:r>
                        <a:rPr lang="en-US" sz="2200" dirty="0">
                          <a:solidFill>
                            <a:schemeClr val="tx1"/>
                          </a:solidFill>
                          <a:effectLst/>
                          <a:latin typeface="Avenir Book" panose="02000503020000020003" pitchFamily="2" charset="0"/>
                        </a:rPr>
                        <a:t> and was made man;</a:t>
                      </a:r>
                    </a:p>
                  </a:txBody>
                  <a:tcP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1468882935"/>
                  </a:ext>
                </a:extLst>
              </a:tr>
              <a:tr h="1308844">
                <a:tc>
                  <a:txBody>
                    <a:bodyPr/>
                    <a:lstStyle/>
                    <a:p>
                      <a:r>
                        <a:rPr lang="en-US" sz="2200" u="none" strike="noStrike" dirty="0">
                          <a:solidFill>
                            <a:schemeClr val="tx1"/>
                          </a:solidFill>
                          <a:effectLst/>
                          <a:latin typeface="Avenir Book" panose="02000503020000020003" pitchFamily="2" charset="0"/>
                        </a:rPr>
                        <a:t>He suffered</a:t>
                      </a:r>
                      <a:r>
                        <a:rPr lang="en-US" sz="2200" dirty="0">
                          <a:solidFill>
                            <a:schemeClr val="tx1"/>
                          </a:solidFill>
                          <a:effectLst/>
                          <a:latin typeface="Avenir Book" panose="02000503020000020003" pitchFamily="2" charset="0"/>
                        </a:rPr>
                        <a:t>, and the third day </a:t>
                      </a:r>
                      <a:r>
                        <a:rPr lang="en-US" sz="2200" u="none" strike="noStrike" dirty="0">
                          <a:solidFill>
                            <a:schemeClr val="tx1"/>
                          </a:solidFill>
                          <a:effectLst/>
                          <a:latin typeface="Avenir Book" panose="02000503020000020003" pitchFamily="2" charset="0"/>
                        </a:rPr>
                        <a:t>he rose again</a:t>
                      </a:r>
                      <a:r>
                        <a:rPr lang="en-US" sz="2200" dirty="0">
                          <a:solidFill>
                            <a:schemeClr val="tx1"/>
                          </a:solidFill>
                          <a:effectLst/>
                          <a:latin typeface="Avenir Book" panose="02000503020000020003" pitchFamily="2" charset="0"/>
                        </a:rPr>
                        <a:t>, ascended into heaven;</a:t>
                      </a:r>
                    </a:p>
                  </a:txBody>
                  <a:tcP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en-US" sz="2200" dirty="0">
                          <a:solidFill>
                            <a:schemeClr val="tx1"/>
                          </a:solidFill>
                          <a:effectLst/>
                          <a:latin typeface="Avenir Book" panose="02000503020000020003" pitchFamily="2" charset="0"/>
                        </a:rPr>
                        <a:t>he </a:t>
                      </a:r>
                      <a:r>
                        <a:rPr lang="en-US" sz="2200" b="1" i="0" dirty="0">
                          <a:solidFill>
                            <a:schemeClr val="tx1"/>
                          </a:solidFill>
                          <a:effectLst/>
                          <a:highlight>
                            <a:srgbClr val="B1CBC5"/>
                          </a:highlight>
                          <a:latin typeface="Avenir Book" panose="02000503020000020003" pitchFamily="2" charset="0"/>
                        </a:rPr>
                        <a:t>was </a:t>
                      </a:r>
                      <a:r>
                        <a:rPr lang="en-US" sz="2200" b="1" i="0" u="none" strike="noStrike" dirty="0">
                          <a:solidFill>
                            <a:schemeClr val="tx1"/>
                          </a:solidFill>
                          <a:effectLst/>
                          <a:highlight>
                            <a:srgbClr val="B1CBC5"/>
                          </a:highlight>
                          <a:latin typeface="Avenir Book" panose="02000503020000020003" pitchFamily="2" charset="0"/>
                        </a:rPr>
                        <a:t>crucified</a:t>
                      </a:r>
                      <a:r>
                        <a:rPr lang="en-US" sz="2200" b="1" i="0" dirty="0">
                          <a:solidFill>
                            <a:schemeClr val="tx1"/>
                          </a:solidFill>
                          <a:effectLst/>
                          <a:highlight>
                            <a:srgbClr val="B1CBC5"/>
                          </a:highlight>
                          <a:latin typeface="Avenir Book" panose="02000503020000020003" pitchFamily="2" charset="0"/>
                        </a:rPr>
                        <a:t> for us under </a:t>
                      </a:r>
                      <a:r>
                        <a:rPr lang="en-US" sz="2200" b="1" i="0" u="none" strike="noStrike" dirty="0">
                          <a:solidFill>
                            <a:schemeClr val="tx1"/>
                          </a:solidFill>
                          <a:effectLst/>
                          <a:highlight>
                            <a:srgbClr val="B1CBC5"/>
                          </a:highlight>
                          <a:latin typeface="Avenir Book" panose="02000503020000020003" pitchFamily="2" charset="0"/>
                        </a:rPr>
                        <a:t>Pontius Pilate</a:t>
                      </a:r>
                      <a:r>
                        <a:rPr lang="en-US" sz="2200" b="1" i="0" dirty="0">
                          <a:solidFill>
                            <a:schemeClr val="tx1"/>
                          </a:solidFill>
                          <a:effectLst/>
                          <a:highlight>
                            <a:srgbClr val="B1CBC5"/>
                          </a:highlight>
                          <a:latin typeface="Avenir Book" panose="02000503020000020003" pitchFamily="2" charset="0"/>
                        </a:rPr>
                        <a:t>, and</a:t>
                      </a:r>
                      <a:r>
                        <a:rPr lang="en-US" sz="2200" i="0" dirty="0">
                          <a:solidFill>
                            <a:schemeClr val="tx1"/>
                          </a:solidFill>
                          <a:effectLst/>
                          <a:highlight>
                            <a:srgbClr val="B1CBC5"/>
                          </a:highlight>
                          <a:latin typeface="Avenir Book" panose="02000503020000020003" pitchFamily="2" charset="0"/>
                        </a:rPr>
                        <a:t> suffered, </a:t>
                      </a:r>
                      <a:r>
                        <a:rPr lang="en-US" sz="2200" b="1" i="0" dirty="0">
                          <a:solidFill>
                            <a:schemeClr val="tx1"/>
                          </a:solidFill>
                          <a:effectLst/>
                          <a:highlight>
                            <a:srgbClr val="B1CBC5"/>
                          </a:highlight>
                          <a:latin typeface="Avenir Book" panose="02000503020000020003" pitchFamily="2" charset="0"/>
                        </a:rPr>
                        <a:t>and was </a:t>
                      </a:r>
                      <a:r>
                        <a:rPr lang="en-US" sz="2200" b="1" i="0" u="none" strike="noStrike" dirty="0">
                          <a:solidFill>
                            <a:schemeClr val="tx1"/>
                          </a:solidFill>
                          <a:effectLst/>
                          <a:highlight>
                            <a:srgbClr val="B1CBC5"/>
                          </a:highlight>
                          <a:latin typeface="Avenir Book" panose="02000503020000020003" pitchFamily="2" charset="0"/>
                        </a:rPr>
                        <a:t>buried</a:t>
                      </a:r>
                      <a:r>
                        <a:rPr lang="en-US" sz="2200" b="1" dirty="0">
                          <a:solidFill>
                            <a:schemeClr val="tx1"/>
                          </a:solidFill>
                          <a:effectLst/>
                          <a:latin typeface="Avenir Book" panose="02000503020000020003" pitchFamily="2" charset="0"/>
                        </a:rPr>
                        <a:t>,</a:t>
                      </a:r>
                      <a:r>
                        <a:rPr lang="en-US" sz="2200" dirty="0">
                          <a:solidFill>
                            <a:schemeClr val="tx1"/>
                          </a:solidFill>
                          <a:effectLst/>
                          <a:latin typeface="Avenir Book" panose="02000503020000020003" pitchFamily="2" charset="0"/>
                        </a:rPr>
                        <a:t> and the third day he rose again, </a:t>
                      </a:r>
                      <a:r>
                        <a:rPr lang="en-US" sz="2200" b="1" i="0" dirty="0">
                          <a:solidFill>
                            <a:schemeClr val="tx1"/>
                          </a:solidFill>
                          <a:effectLst/>
                          <a:highlight>
                            <a:srgbClr val="B1CBC5"/>
                          </a:highlight>
                          <a:latin typeface="Avenir Book" panose="02000503020000020003" pitchFamily="2" charset="0"/>
                        </a:rPr>
                        <a:t>according to the Scriptures, and</a:t>
                      </a:r>
                      <a:r>
                        <a:rPr lang="en-US" sz="2200" i="0" dirty="0">
                          <a:solidFill>
                            <a:schemeClr val="tx1"/>
                          </a:solidFill>
                          <a:effectLst/>
                          <a:highlight>
                            <a:srgbClr val="B1CBC5"/>
                          </a:highlight>
                          <a:latin typeface="Avenir Book" panose="02000503020000020003" pitchFamily="2" charset="0"/>
                        </a:rPr>
                        <a:t> </a:t>
                      </a:r>
                      <a:r>
                        <a:rPr lang="en-US" sz="2200" u="none" strike="noStrike" dirty="0">
                          <a:solidFill>
                            <a:schemeClr val="tx1"/>
                          </a:solidFill>
                          <a:effectLst/>
                          <a:latin typeface="Avenir Book" panose="02000503020000020003" pitchFamily="2" charset="0"/>
                        </a:rPr>
                        <a:t>ascended into heaven</a:t>
                      </a:r>
                      <a:r>
                        <a:rPr lang="en-US" sz="2200" dirty="0">
                          <a:solidFill>
                            <a:schemeClr val="tx1"/>
                          </a:solidFill>
                          <a:effectLst/>
                          <a:latin typeface="Avenir Book" panose="02000503020000020003" pitchFamily="2" charset="0"/>
                        </a:rPr>
                        <a:t>, </a:t>
                      </a:r>
                      <a:r>
                        <a:rPr lang="en-US" sz="2200" b="1" i="0" dirty="0">
                          <a:solidFill>
                            <a:schemeClr val="tx1"/>
                          </a:solidFill>
                          <a:effectLst/>
                          <a:highlight>
                            <a:srgbClr val="B1CBC5"/>
                          </a:highlight>
                          <a:latin typeface="Avenir Book" panose="02000503020000020003" pitchFamily="2" charset="0"/>
                        </a:rPr>
                        <a:t>and </a:t>
                      </a:r>
                      <a:r>
                        <a:rPr lang="en-US" sz="2200" b="1" i="0" u="none" strike="noStrike" dirty="0">
                          <a:solidFill>
                            <a:schemeClr val="tx1"/>
                          </a:solidFill>
                          <a:effectLst/>
                          <a:highlight>
                            <a:srgbClr val="B1CBC5"/>
                          </a:highlight>
                          <a:latin typeface="Avenir Book" panose="02000503020000020003" pitchFamily="2" charset="0"/>
                        </a:rPr>
                        <a:t>sitteth</a:t>
                      </a:r>
                      <a:r>
                        <a:rPr lang="en-US" sz="2200" b="1" i="0" dirty="0">
                          <a:solidFill>
                            <a:schemeClr val="tx1"/>
                          </a:solidFill>
                          <a:effectLst/>
                          <a:highlight>
                            <a:srgbClr val="B1CBC5"/>
                          </a:highlight>
                          <a:latin typeface="Avenir Book" panose="02000503020000020003" pitchFamily="2" charset="0"/>
                        </a:rPr>
                        <a:t> on the </a:t>
                      </a:r>
                      <a:r>
                        <a:rPr lang="en-US" sz="2200" b="1" i="0" u="none" strike="noStrike" dirty="0">
                          <a:solidFill>
                            <a:schemeClr val="tx1"/>
                          </a:solidFill>
                          <a:effectLst/>
                          <a:highlight>
                            <a:srgbClr val="B1CBC5"/>
                          </a:highlight>
                          <a:latin typeface="Avenir Book" panose="02000503020000020003" pitchFamily="2" charset="0"/>
                        </a:rPr>
                        <a:t>right hand of the Father</a:t>
                      </a:r>
                      <a:r>
                        <a:rPr lang="en-US" sz="2200" b="1" dirty="0">
                          <a:solidFill>
                            <a:schemeClr val="tx1"/>
                          </a:solidFill>
                          <a:effectLst/>
                          <a:latin typeface="Avenir Book" panose="02000503020000020003" pitchFamily="2" charset="0"/>
                        </a:rPr>
                        <a:t>;</a:t>
                      </a:r>
                      <a:endParaRPr lang="en-US" sz="2200" dirty="0">
                        <a:solidFill>
                          <a:schemeClr val="tx1"/>
                        </a:solidFill>
                        <a:effectLst/>
                        <a:latin typeface="Avenir Book" panose="02000503020000020003" pitchFamily="2" charset="0"/>
                      </a:endParaRPr>
                    </a:p>
                  </a:txBody>
                  <a:tcP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2976534186"/>
                  </a:ext>
                </a:extLst>
              </a:tr>
            </a:tbl>
          </a:graphicData>
        </a:graphic>
      </p:graphicFrame>
    </p:spTree>
    <p:extLst>
      <p:ext uri="{BB962C8B-B14F-4D97-AF65-F5344CB8AC3E}">
        <p14:creationId xmlns:p14="http://schemas.microsoft.com/office/powerpoint/2010/main" val="1157654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8E7964C1-B903-A340-A3B3-2DA6CEEEE3CA}"/>
              </a:ext>
            </a:extLst>
          </p:cNvPr>
          <p:cNvSpPr>
            <a:spLocks noGrp="1"/>
          </p:cNvSpPr>
          <p:nvPr>
            <p:ph type="title"/>
          </p:nvPr>
        </p:nvSpPr>
        <p:spPr/>
        <p:txBody>
          <a:bodyPr/>
          <a:lstStyle/>
          <a:p>
            <a:r>
              <a:rPr lang="en-US" dirty="0">
                <a:solidFill>
                  <a:schemeClr val="tx1">
                    <a:lumMod val="60000"/>
                    <a:lumOff val="40000"/>
                  </a:schemeClr>
                </a:solidFill>
              </a:rPr>
              <a:t>Nicaea/Constantinople Comparison – 3/3</a:t>
            </a:r>
            <a:endParaRPr lang="en-US" dirty="0"/>
          </a:p>
        </p:txBody>
      </p:sp>
      <p:graphicFrame>
        <p:nvGraphicFramePr>
          <p:cNvPr id="6" name="Table 5">
            <a:extLst>
              <a:ext uri="{FF2B5EF4-FFF2-40B4-BE49-F238E27FC236}">
                <a16:creationId xmlns:a16="http://schemas.microsoft.com/office/drawing/2014/main" id="{3A011442-D61E-0B43-84F9-4FD169F22285}"/>
              </a:ext>
            </a:extLst>
          </p:cNvPr>
          <p:cNvGraphicFramePr>
            <a:graphicFrameLocks noGrp="1"/>
          </p:cNvGraphicFramePr>
          <p:nvPr>
            <p:extLst>
              <p:ext uri="{D42A27DB-BD31-4B8C-83A1-F6EECF244321}">
                <p14:modId xmlns:p14="http://schemas.microsoft.com/office/powerpoint/2010/main" val="3593419732"/>
              </p:ext>
            </p:extLst>
          </p:nvPr>
        </p:nvGraphicFramePr>
        <p:xfrm>
          <a:off x="838199" y="1825624"/>
          <a:ext cx="10515600" cy="5064651"/>
        </p:xfrm>
        <a:graphic>
          <a:graphicData uri="http://schemas.openxmlformats.org/drawingml/2006/table">
            <a:tbl>
              <a:tblPr/>
              <a:tblGrid>
                <a:gridCol w="5257800">
                  <a:extLst>
                    <a:ext uri="{9D8B030D-6E8A-4147-A177-3AD203B41FA5}">
                      <a16:colId xmlns:a16="http://schemas.microsoft.com/office/drawing/2014/main" val="3159665286"/>
                    </a:ext>
                  </a:extLst>
                </a:gridCol>
                <a:gridCol w="5257800">
                  <a:extLst>
                    <a:ext uri="{9D8B030D-6E8A-4147-A177-3AD203B41FA5}">
                      <a16:colId xmlns:a16="http://schemas.microsoft.com/office/drawing/2014/main" val="1988556180"/>
                    </a:ext>
                  </a:extLst>
                </a:gridCol>
              </a:tblGrid>
              <a:tr h="523131">
                <a:tc>
                  <a:txBody>
                    <a:bodyPr/>
                    <a:lstStyle/>
                    <a:p>
                      <a:pPr algn="l"/>
                      <a:r>
                        <a:rPr lang="en-US" sz="2400" dirty="0">
                          <a:effectLst/>
                          <a:latin typeface="Avenir Book" panose="02000503020000020003" pitchFamily="2" charset="0"/>
                        </a:rPr>
                        <a:t>First Council of Nicaea (325)</a:t>
                      </a:r>
                    </a:p>
                  </a:txBody>
                  <a:tcPr marL="35377" marR="35377" marT="17688" marB="17688">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EAECF0"/>
                    </a:solidFill>
                  </a:tcPr>
                </a:tc>
                <a:tc>
                  <a:txBody>
                    <a:bodyPr/>
                    <a:lstStyle/>
                    <a:p>
                      <a:pPr algn="l"/>
                      <a:r>
                        <a:rPr lang="en-US" sz="2400">
                          <a:effectLst/>
                          <a:latin typeface="Avenir Book" panose="02000503020000020003" pitchFamily="2" charset="0"/>
                        </a:rPr>
                        <a:t>First Council of Constantinople (381)</a:t>
                      </a:r>
                    </a:p>
                  </a:txBody>
                  <a:tcPr marL="35377" marR="35377" marT="17688" marB="17688">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EAECF0"/>
                    </a:solidFill>
                  </a:tcPr>
                </a:tc>
                <a:extLst>
                  <a:ext uri="{0D108BD9-81ED-4DB2-BD59-A6C34878D82A}">
                    <a16:rowId xmlns:a16="http://schemas.microsoft.com/office/drawing/2014/main" val="4010154775"/>
                  </a:ext>
                </a:extLst>
              </a:tr>
              <a:tr h="1308844">
                <a:tc>
                  <a:txBody>
                    <a:bodyPr/>
                    <a:lstStyle/>
                    <a:p>
                      <a:r>
                        <a:rPr lang="en-US" sz="2200" dirty="0">
                          <a:solidFill>
                            <a:schemeClr val="accent1"/>
                          </a:solidFill>
                          <a:effectLst/>
                          <a:latin typeface="Avenir Book" panose="02000503020000020003" pitchFamily="2" charset="0"/>
                        </a:rPr>
                        <a:t>And in the </a:t>
                      </a:r>
                      <a:r>
                        <a:rPr lang="en-US" sz="2200" u="none" strike="noStrike" dirty="0">
                          <a:solidFill>
                            <a:schemeClr val="accent1"/>
                          </a:solidFill>
                          <a:effectLst/>
                          <a:latin typeface="Avenir Book" panose="02000503020000020003" pitchFamily="2" charset="0"/>
                        </a:rPr>
                        <a:t>Holy Ghost</a:t>
                      </a:r>
                      <a:r>
                        <a:rPr lang="en-US" sz="2200" dirty="0">
                          <a:solidFill>
                            <a:schemeClr val="tx1"/>
                          </a:solidFill>
                          <a:effectLst/>
                          <a:latin typeface="Avenir Book" panose="02000503020000020003" pitchFamily="2" charset="0"/>
                        </a:rPr>
                        <a:t>.</a:t>
                      </a:r>
                    </a:p>
                  </a:txBody>
                  <a:tcP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en-US" sz="2200" dirty="0">
                          <a:solidFill>
                            <a:schemeClr val="accent1"/>
                          </a:solidFill>
                          <a:effectLst/>
                          <a:latin typeface="Avenir Book" panose="02000503020000020003" pitchFamily="2" charset="0"/>
                        </a:rPr>
                        <a:t>And in the Holy Ghost</a:t>
                      </a:r>
                      <a:r>
                        <a:rPr lang="en-US" sz="2200" dirty="0">
                          <a:solidFill>
                            <a:schemeClr val="tx1"/>
                          </a:solidFill>
                          <a:effectLst/>
                          <a:latin typeface="Avenir Book" panose="02000503020000020003" pitchFamily="2" charset="0"/>
                        </a:rPr>
                        <a:t>, </a:t>
                      </a:r>
                      <a:r>
                        <a:rPr lang="en-US" sz="2200" b="1" i="0" dirty="0">
                          <a:solidFill>
                            <a:schemeClr val="tx1"/>
                          </a:solidFill>
                          <a:effectLst/>
                          <a:highlight>
                            <a:srgbClr val="B1CBC5"/>
                          </a:highlight>
                          <a:latin typeface="Avenir Book" panose="02000503020000020003" pitchFamily="2" charset="0"/>
                        </a:rPr>
                        <a:t>the Lord and Giver of life, who </a:t>
                      </a:r>
                      <a:r>
                        <a:rPr lang="en-US" sz="2200" b="1" i="0" dirty="0" err="1">
                          <a:solidFill>
                            <a:schemeClr val="tx1"/>
                          </a:solidFill>
                          <a:effectLst/>
                          <a:highlight>
                            <a:srgbClr val="B1CBC5"/>
                          </a:highlight>
                          <a:latin typeface="Avenir Book" panose="02000503020000020003" pitchFamily="2" charset="0"/>
                        </a:rPr>
                        <a:t>proceedeth</a:t>
                      </a:r>
                      <a:r>
                        <a:rPr lang="en-US" sz="2200" b="1" i="0" dirty="0">
                          <a:solidFill>
                            <a:schemeClr val="tx1"/>
                          </a:solidFill>
                          <a:effectLst/>
                          <a:highlight>
                            <a:srgbClr val="B1CBC5"/>
                          </a:highlight>
                          <a:latin typeface="Avenir Book" panose="02000503020000020003" pitchFamily="2" charset="0"/>
                        </a:rPr>
                        <a:t> from the Father, who with the Father and the Son together is worshiped and glorified, who </a:t>
                      </a:r>
                      <a:r>
                        <a:rPr lang="en-US" sz="2200" b="1" i="0" dirty="0" err="1">
                          <a:solidFill>
                            <a:schemeClr val="tx1"/>
                          </a:solidFill>
                          <a:effectLst/>
                          <a:highlight>
                            <a:srgbClr val="B1CBC5"/>
                          </a:highlight>
                          <a:latin typeface="Avenir Book" panose="02000503020000020003" pitchFamily="2" charset="0"/>
                        </a:rPr>
                        <a:t>spake</a:t>
                      </a:r>
                      <a:r>
                        <a:rPr lang="en-US" sz="2200" b="1" i="0" dirty="0">
                          <a:solidFill>
                            <a:schemeClr val="tx1"/>
                          </a:solidFill>
                          <a:effectLst/>
                          <a:highlight>
                            <a:srgbClr val="B1CBC5"/>
                          </a:highlight>
                          <a:latin typeface="Avenir Book" panose="02000503020000020003" pitchFamily="2" charset="0"/>
                        </a:rPr>
                        <a:t> by the prophets.</a:t>
                      </a:r>
                      <a:endParaRPr lang="en-US" sz="2200" i="0" dirty="0">
                        <a:solidFill>
                          <a:schemeClr val="tx1"/>
                        </a:solidFill>
                        <a:effectLst/>
                        <a:highlight>
                          <a:srgbClr val="B1CBC5"/>
                        </a:highlight>
                        <a:latin typeface="Avenir Book" panose="02000503020000020003" pitchFamily="2" charset="0"/>
                      </a:endParaRPr>
                    </a:p>
                  </a:txBody>
                  <a:tcP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1892057747"/>
                  </a:ext>
                </a:extLst>
              </a:tr>
              <a:tr h="1308844">
                <a:tc>
                  <a:txBody>
                    <a:bodyPr/>
                    <a:lstStyle/>
                    <a:p>
                      <a:r>
                        <a:rPr lang="en-US" sz="2200" b="0" i="0" kern="1200" dirty="0">
                          <a:solidFill>
                            <a:schemeClr val="tx1"/>
                          </a:solidFill>
                          <a:effectLst/>
                          <a:highlight>
                            <a:srgbClr val="F09490"/>
                          </a:highlight>
                          <a:latin typeface="Avenir Book" panose="02000503020000020003" pitchFamily="2" charset="0"/>
                          <a:ea typeface="+mn-ea"/>
                          <a:cs typeface="+mn-cs"/>
                        </a:rPr>
                        <a:t>[But those who say: ‘There was a time when he was not;’ and ‘He was not before he was made;’ and ‘He was made out of nothing,’ or ‘He is of another substance’ or ‘essence,' or ‘The Son of God is created,’ or ‘changeable,’ or ‘alterable’— they are condemned by the holy catholic and apostolic Church.]</a:t>
                      </a:r>
                      <a:endParaRPr lang="en-US" sz="2200" dirty="0">
                        <a:solidFill>
                          <a:schemeClr val="tx1"/>
                        </a:solidFill>
                        <a:effectLst/>
                        <a:highlight>
                          <a:srgbClr val="F09490"/>
                        </a:highlight>
                        <a:latin typeface="Avenir Book" panose="02000503020000020003" pitchFamily="2" charset="0"/>
                      </a:endParaRPr>
                    </a:p>
                  </a:txBody>
                  <a:tcP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en-US" sz="2200" b="1" i="0" dirty="0">
                          <a:solidFill>
                            <a:schemeClr val="tx1"/>
                          </a:solidFill>
                          <a:effectLst/>
                          <a:highlight>
                            <a:srgbClr val="B1CBC5"/>
                          </a:highlight>
                          <a:latin typeface="Avenir Book" panose="02000503020000020003" pitchFamily="2" charset="0"/>
                        </a:rPr>
                        <a:t>In </a:t>
                      </a:r>
                      <a:r>
                        <a:rPr lang="en-US" sz="2200" b="1" i="0" u="none" strike="noStrike" dirty="0">
                          <a:solidFill>
                            <a:schemeClr val="tx1"/>
                          </a:solidFill>
                          <a:effectLst/>
                          <a:highlight>
                            <a:srgbClr val="B1CBC5"/>
                          </a:highlight>
                          <a:latin typeface="Avenir Book" panose="02000503020000020003" pitchFamily="2" charset="0"/>
                        </a:rPr>
                        <a:t>one holy catholic and apostolic Church</a:t>
                      </a:r>
                      <a:r>
                        <a:rPr lang="en-US" sz="2200" b="1" i="0" dirty="0">
                          <a:solidFill>
                            <a:schemeClr val="tx1"/>
                          </a:solidFill>
                          <a:effectLst/>
                          <a:highlight>
                            <a:srgbClr val="B1CBC5"/>
                          </a:highlight>
                          <a:latin typeface="Avenir Book" panose="02000503020000020003" pitchFamily="2" charset="0"/>
                        </a:rPr>
                        <a:t>; </a:t>
                      </a:r>
                      <a:br>
                        <a:rPr lang="en-US" sz="2200" b="1" i="0" dirty="0">
                          <a:solidFill>
                            <a:schemeClr val="tx1"/>
                          </a:solidFill>
                          <a:effectLst/>
                          <a:highlight>
                            <a:srgbClr val="B1CBC5"/>
                          </a:highlight>
                          <a:latin typeface="Avenir Book" panose="02000503020000020003" pitchFamily="2" charset="0"/>
                        </a:rPr>
                      </a:br>
                      <a:r>
                        <a:rPr lang="en-US" sz="2200" b="1" i="0" dirty="0">
                          <a:solidFill>
                            <a:schemeClr val="tx1"/>
                          </a:solidFill>
                          <a:effectLst/>
                          <a:highlight>
                            <a:srgbClr val="B1CBC5"/>
                          </a:highlight>
                          <a:latin typeface="Avenir Book" panose="02000503020000020003" pitchFamily="2" charset="0"/>
                        </a:rPr>
                        <a:t>we acknowledge one baptism for the remission of sins; </a:t>
                      </a:r>
                      <a:br>
                        <a:rPr lang="en-US" sz="2200" b="1" i="0" dirty="0">
                          <a:solidFill>
                            <a:schemeClr val="tx1"/>
                          </a:solidFill>
                          <a:effectLst/>
                          <a:highlight>
                            <a:srgbClr val="B1CBC5"/>
                          </a:highlight>
                          <a:latin typeface="Avenir Book" panose="02000503020000020003" pitchFamily="2" charset="0"/>
                        </a:rPr>
                      </a:br>
                      <a:r>
                        <a:rPr lang="en-US" sz="2200" b="1" i="0" dirty="0">
                          <a:solidFill>
                            <a:schemeClr val="tx1"/>
                          </a:solidFill>
                          <a:effectLst/>
                          <a:highlight>
                            <a:srgbClr val="B1CBC5"/>
                          </a:highlight>
                          <a:latin typeface="Avenir Book" panose="02000503020000020003" pitchFamily="2" charset="0"/>
                        </a:rPr>
                        <a:t>we look for the </a:t>
                      </a:r>
                      <a:r>
                        <a:rPr lang="en-US" sz="2200" b="1" i="0" u="none" strike="noStrike" dirty="0">
                          <a:solidFill>
                            <a:schemeClr val="tx1"/>
                          </a:solidFill>
                          <a:effectLst/>
                          <a:highlight>
                            <a:srgbClr val="B1CBC5"/>
                          </a:highlight>
                          <a:latin typeface="Avenir Book" panose="02000503020000020003" pitchFamily="2" charset="0"/>
                        </a:rPr>
                        <a:t>resurrection of the dead</a:t>
                      </a:r>
                      <a:r>
                        <a:rPr lang="en-US" sz="2200" b="1" i="0" dirty="0">
                          <a:solidFill>
                            <a:schemeClr val="tx1"/>
                          </a:solidFill>
                          <a:effectLst/>
                          <a:highlight>
                            <a:srgbClr val="B1CBC5"/>
                          </a:highlight>
                          <a:latin typeface="Avenir Book" panose="02000503020000020003" pitchFamily="2" charset="0"/>
                        </a:rPr>
                        <a:t>, and the life of the </a:t>
                      </a:r>
                      <a:r>
                        <a:rPr lang="en-US" sz="2200" b="1" i="0" u="none" strike="noStrike" dirty="0">
                          <a:solidFill>
                            <a:schemeClr val="tx1"/>
                          </a:solidFill>
                          <a:effectLst/>
                          <a:highlight>
                            <a:srgbClr val="B1CBC5"/>
                          </a:highlight>
                          <a:latin typeface="Avenir Book" panose="02000503020000020003" pitchFamily="2" charset="0"/>
                        </a:rPr>
                        <a:t>world to come</a:t>
                      </a:r>
                      <a:r>
                        <a:rPr lang="en-US" sz="2200" b="1" i="0" dirty="0">
                          <a:solidFill>
                            <a:schemeClr val="tx1"/>
                          </a:solidFill>
                          <a:effectLst/>
                          <a:highlight>
                            <a:srgbClr val="B1CBC5"/>
                          </a:highlight>
                          <a:latin typeface="Avenir Book" panose="02000503020000020003" pitchFamily="2" charset="0"/>
                        </a:rPr>
                        <a:t>. </a:t>
                      </a:r>
                      <a:br>
                        <a:rPr lang="en-US" sz="2200" b="1" i="0" dirty="0">
                          <a:solidFill>
                            <a:schemeClr val="tx1"/>
                          </a:solidFill>
                          <a:effectLst/>
                          <a:highlight>
                            <a:srgbClr val="B1CBC5"/>
                          </a:highlight>
                          <a:latin typeface="Avenir Book" panose="02000503020000020003" pitchFamily="2" charset="0"/>
                        </a:rPr>
                      </a:br>
                      <a:r>
                        <a:rPr lang="en-US" sz="2200" b="1" i="0" dirty="0">
                          <a:solidFill>
                            <a:schemeClr val="tx1"/>
                          </a:solidFill>
                          <a:effectLst/>
                          <a:highlight>
                            <a:srgbClr val="B1CBC5"/>
                          </a:highlight>
                          <a:latin typeface="Avenir Book" panose="02000503020000020003" pitchFamily="2" charset="0"/>
                        </a:rPr>
                        <a:t>Amen.</a:t>
                      </a:r>
                      <a:endParaRPr lang="en-US" sz="2200" i="0" dirty="0">
                        <a:solidFill>
                          <a:schemeClr val="tx1"/>
                        </a:solidFill>
                        <a:effectLst/>
                        <a:highlight>
                          <a:srgbClr val="B1CBC5"/>
                        </a:highlight>
                        <a:latin typeface="Avenir Book" panose="02000503020000020003" pitchFamily="2" charset="0"/>
                      </a:endParaRPr>
                    </a:p>
                  </a:txBody>
                  <a:tcP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4162019422"/>
                  </a:ext>
                </a:extLst>
              </a:tr>
            </a:tbl>
          </a:graphicData>
        </a:graphic>
      </p:graphicFrame>
    </p:spTree>
    <p:extLst>
      <p:ext uri="{BB962C8B-B14F-4D97-AF65-F5344CB8AC3E}">
        <p14:creationId xmlns:p14="http://schemas.microsoft.com/office/powerpoint/2010/main" val="23734293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59106" y="365125"/>
            <a:ext cx="9094694" cy="1325563"/>
          </a:xfrm>
        </p:spPr>
        <p:txBody>
          <a:bodyPr>
            <a:normAutofit/>
          </a:bodyPr>
          <a:lstStyle/>
          <a:p>
            <a:r>
              <a:rPr lang="en-US" sz="4499" dirty="0"/>
              <a:t>The Athanasian Creed (1/5)</a:t>
            </a:r>
          </a:p>
        </p:txBody>
      </p:sp>
      <p:sp>
        <p:nvSpPr>
          <p:cNvPr id="3" name="Content Placeholder 2"/>
          <p:cNvSpPr>
            <a:spLocks noGrp="1"/>
          </p:cNvSpPr>
          <p:nvPr>
            <p:ph idx="1"/>
          </p:nvPr>
        </p:nvSpPr>
        <p:spPr>
          <a:xfrm>
            <a:off x="2259106" y="1825625"/>
            <a:ext cx="9094694" cy="4351338"/>
          </a:xfrm>
        </p:spPr>
        <p:txBody>
          <a:bodyPr>
            <a:noAutofit/>
          </a:bodyPr>
          <a:lstStyle/>
          <a:p>
            <a:pPr marL="0" indent="0">
              <a:spcBef>
                <a:spcPts val="750"/>
              </a:spcBef>
              <a:buNone/>
            </a:pPr>
            <a:r>
              <a:rPr lang="en-US" sz="3000" dirty="0">
                <a:sym typeface="Humana Serif ITC TT-Medium" charset="0"/>
              </a:rPr>
              <a:t>Whosoever will be saved, before all things it is necessary that he hold the catholic faith, which except everyone shall have kept whole and undefiled, without doubt he will perish eternally. Now the catholic faith is this: </a:t>
            </a:r>
            <a:r>
              <a:rPr lang="en-US" sz="3000" dirty="0">
                <a:solidFill>
                  <a:srgbClr val="C00000"/>
                </a:solidFill>
                <a:sym typeface="Humana Serif ITC TT-Medium" charset="0"/>
              </a:rPr>
              <a:t>We worship One God in Trinity and Trinity in Unity, neither confounding the Persons nor dividing the substance. </a:t>
            </a:r>
          </a:p>
          <a:p>
            <a:pPr marL="0" indent="0">
              <a:spcBef>
                <a:spcPts val="750"/>
              </a:spcBef>
              <a:buNone/>
            </a:pPr>
            <a:r>
              <a:rPr lang="en-US" sz="3000" dirty="0">
                <a:sym typeface="Humana Serif ITC TT-Medium" charset="0"/>
              </a:rPr>
              <a:t>For there is one Person of the Father, another of the Son, another of the Holy Spirit. </a:t>
            </a:r>
            <a:r>
              <a:rPr lang="en-US" sz="3000" dirty="0">
                <a:solidFill>
                  <a:srgbClr val="C00000"/>
                </a:solidFill>
                <a:sym typeface="Humana Serif ITC TT-Medium" charset="0"/>
              </a:rPr>
              <a:t>But the Godhead of the Father, of the Son, and of the Holy Spirit, is One, the Glory equal, the Majesty co-eternal.</a:t>
            </a:r>
            <a:endParaRPr lang="en-US" sz="3000" dirty="0">
              <a:solidFill>
                <a:srgbClr val="C00000"/>
              </a:solidFill>
            </a:endParaRPr>
          </a:p>
        </p:txBody>
      </p:sp>
      <p:pic>
        <p:nvPicPr>
          <p:cNvPr id="4" name="Picture 3" descr="A picture containing outdoor, sunset, nature&#10;&#10;Description automatically generated">
            <a:extLst>
              <a:ext uri="{FF2B5EF4-FFF2-40B4-BE49-F238E27FC236}">
                <a16:creationId xmlns:a16="http://schemas.microsoft.com/office/drawing/2014/main" id="{7C575CCA-5781-3C40-A8AE-778BCD52FBF4}"/>
              </a:ext>
            </a:extLst>
          </p:cNvPr>
          <p:cNvPicPr>
            <a:picLocks noChangeAspect="1"/>
          </p:cNvPicPr>
          <p:nvPr/>
        </p:nvPicPr>
        <p:blipFill>
          <a:blip r:embed="rId3"/>
          <a:stretch>
            <a:fillRect/>
          </a:stretch>
        </p:blipFill>
        <p:spPr>
          <a:xfrm>
            <a:off x="-2562538" y="0"/>
            <a:ext cx="4572000" cy="6858000"/>
          </a:xfrm>
          <a:prstGeom prst="rect">
            <a:avLst/>
          </a:prstGeom>
        </p:spPr>
      </p:pic>
    </p:spTree>
    <p:extLst>
      <p:ext uri="{BB962C8B-B14F-4D97-AF65-F5344CB8AC3E}">
        <p14:creationId xmlns:p14="http://schemas.microsoft.com/office/powerpoint/2010/main" val="2725967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59106" y="365125"/>
            <a:ext cx="9094694" cy="1325563"/>
          </a:xfrm>
        </p:spPr>
        <p:txBody>
          <a:bodyPr>
            <a:normAutofit/>
          </a:bodyPr>
          <a:lstStyle/>
          <a:p>
            <a:r>
              <a:rPr lang="en-US" sz="4499" dirty="0"/>
              <a:t>The Athanasian Creed (2/5)</a:t>
            </a:r>
          </a:p>
        </p:txBody>
      </p:sp>
      <p:sp>
        <p:nvSpPr>
          <p:cNvPr id="3" name="Content Placeholder 2"/>
          <p:cNvSpPr>
            <a:spLocks noGrp="1"/>
          </p:cNvSpPr>
          <p:nvPr>
            <p:ph idx="1"/>
          </p:nvPr>
        </p:nvSpPr>
        <p:spPr>
          <a:xfrm>
            <a:off x="2259106" y="1825625"/>
            <a:ext cx="9094694" cy="4351338"/>
          </a:xfrm>
        </p:spPr>
        <p:txBody>
          <a:bodyPr>
            <a:noAutofit/>
          </a:bodyPr>
          <a:lstStyle/>
          <a:p>
            <a:pPr marL="0" indent="0">
              <a:spcBef>
                <a:spcPts val="750"/>
              </a:spcBef>
              <a:buNone/>
            </a:pPr>
            <a:r>
              <a:rPr lang="en-US" sz="3000" dirty="0">
                <a:sym typeface="Humana Serif ITC TT-Medium" charset="0"/>
              </a:rPr>
              <a:t>Such as the Father is, such is the Son, and such is the Holy Spirit; the Father is uncreated, the Son is uncreated, and the Holy Spirit is uncreated; the Father is infinite, the Son is infinite, and the Holy Spirit is infinite; the Father eternal, the Son eternal, and the Holy Spirit eternal. </a:t>
            </a:r>
            <a:r>
              <a:rPr lang="en-US" sz="3000" dirty="0">
                <a:solidFill>
                  <a:srgbClr val="C00000"/>
                </a:solidFill>
                <a:sym typeface="Humana Serif ITC TT-Medium" charset="0"/>
              </a:rPr>
              <a:t>And yet there are not three eternals but one eternal, as also not three infinites, nor three </a:t>
            </a:r>
            <a:r>
              <a:rPr lang="en-US" sz="3000" dirty="0" err="1">
                <a:solidFill>
                  <a:srgbClr val="C00000"/>
                </a:solidFill>
                <a:sym typeface="Humana Serif ITC TT-Medium" charset="0"/>
              </a:rPr>
              <a:t>uncreateds</a:t>
            </a:r>
            <a:r>
              <a:rPr lang="en-US" sz="3000" dirty="0">
                <a:solidFill>
                  <a:srgbClr val="C00000"/>
                </a:solidFill>
                <a:sym typeface="Humana Serif ITC TT-Medium" charset="0"/>
              </a:rPr>
              <a:t>, but one uncreated, and one infinite.</a:t>
            </a:r>
            <a:endParaRPr lang="en-US" sz="3000" dirty="0">
              <a:solidFill>
                <a:srgbClr val="C00000"/>
              </a:solidFill>
            </a:endParaRPr>
          </a:p>
        </p:txBody>
      </p:sp>
      <p:pic>
        <p:nvPicPr>
          <p:cNvPr id="4" name="Picture 3" descr="A picture containing outdoor, sunset, nature&#10;&#10;Description automatically generated">
            <a:extLst>
              <a:ext uri="{FF2B5EF4-FFF2-40B4-BE49-F238E27FC236}">
                <a16:creationId xmlns:a16="http://schemas.microsoft.com/office/drawing/2014/main" id="{7C575CCA-5781-3C40-A8AE-778BCD52FBF4}"/>
              </a:ext>
            </a:extLst>
          </p:cNvPr>
          <p:cNvPicPr>
            <a:picLocks noChangeAspect="1"/>
          </p:cNvPicPr>
          <p:nvPr/>
        </p:nvPicPr>
        <p:blipFill>
          <a:blip r:embed="rId3"/>
          <a:stretch>
            <a:fillRect/>
          </a:stretch>
        </p:blipFill>
        <p:spPr>
          <a:xfrm>
            <a:off x="-2562538" y="0"/>
            <a:ext cx="4572000" cy="6858000"/>
          </a:xfrm>
          <a:prstGeom prst="rect">
            <a:avLst/>
          </a:prstGeom>
        </p:spPr>
      </p:pic>
    </p:spTree>
    <p:extLst>
      <p:ext uri="{BB962C8B-B14F-4D97-AF65-F5344CB8AC3E}">
        <p14:creationId xmlns:p14="http://schemas.microsoft.com/office/powerpoint/2010/main" val="6236975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59106" y="365125"/>
            <a:ext cx="9094694" cy="1325563"/>
          </a:xfrm>
        </p:spPr>
        <p:txBody>
          <a:bodyPr>
            <a:normAutofit/>
          </a:bodyPr>
          <a:lstStyle/>
          <a:p>
            <a:r>
              <a:rPr lang="en-US" sz="4499" dirty="0"/>
              <a:t>The Athanasian Creed (3/5)</a:t>
            </a:r>
          </a:p>
        </p:txBody>
      </p:sp>
      <p:sp>
        <p:nvSpPr>
          <p:cNvPr id="3" name="Content Placeholder 2"/>
          <p:cNvSpPr>
            <a:spLocks noGrp="1"/>
          </p:cNvSpPr>
          <p:nvPr>
            <p:ph idx="1"/>
          </p:nvPr>
        </p:nvSpPr>
        <p:spPr>
          <a:xfrm>
            <a:off x="2259106" y="1825625"/>
            <a:ext cx="9094694" cy="4351338"/>
          </a:xfrm>
        </p:spPr>
        <p:txBody>
          <a:bodyPr>
            <a:noAutofit/>
          </a:bodyPr>
          <a:lstStyle/>
          <a:p>
            <a:pPr marL="0" indent="0">
              <a:spcBef>
                <a:spcPts val="750"/>
              </a:spcBef>
              <a:buNone/>
            </a:pPr>
            <a:r>
              <a:rPr lang="en-US" sz="3000" dirty="0">
                <a:sym typeface="Humana Serif ITC TT-Medium" charset="0"/>
              </a:rPr>
              <a:t>So, likewise, the Father is almighty, the Son almighty, and the Holy Spirit almighty; and yet not three almighties but one almighty. So the Father is God, the Son God, and the Holy Spirit God; and yet not three Gods but one God. </a:t>
            </a:r>
            <a:r>
              <a:rPr lang="en-US" sz="3000" dirty="0">
                <a:solidFill>
                  <a:srgbClr val="C00000"/>
                </a:solidFill>
                <a:sym typeface="Humana Serif ITC TT-Medium" charset="0"/>
              </a:rPr>
              <a:t>So the Father is Lord, the Son Lord, and the Holy Spirit Lord; and yet not three Lords but one Lord. </a:t>
            </a:r>
            <a:r>
              <a:rPr lang="en-US" sz="3000" dirty="0">
                <a:sym typeface="Humana Serif ITC TT-Medium" charset="0"/>
              </a:rPr>
              <a:t>For like as we are compelled by Christian truth to acknowledge every Person by Himself to be both God and Lord; so are we forbidden by the catholic religion to say, there be three Gods or three Lords. </a:t>
            </a:r>
          </a:p>
        </p:txBody>
      </p:sp>
      <p:pic>
        <p:nvPicPr>
          <p:cNvPr id="4" name="Picture 3" descr="A picture containing outdoor, sunset, nature&#10;&#10;Description automatically generated">
            <a:extLst>
              <a:ext uri="{FF2B5EF4-FFF2-40B4-BE49-F238E27FC236}">
                <a16:creationId xmlns:a16="http://schemas.microsoft.com/office/drawing/2014/main" id="{7C575CCA-5781-3C40-A8AE-778BCD52FBF4}"/>
              </a:ext>
            </a:extLst>
          </p:cNvPr>
          <p:cNvPicPr>
            <a:picLocks noChangeAspect="1"/>
          </p:cNvPicPr>
          <p:nvPr/>
        </p:nvPicPr>
        <p:blipFill>
          <a:blip r:embed="rId3"/>
          <a:stretch>
            <a:fillRect/>
          </a:stretch>
        </p:blipFill>
        <p:spPr>
          <a:xfrm>
            <a:off x="-2562538" y="0"/>
            <a:ext cx="4572000" cy="6858000"/>
          </a:xfrm>
          <a:prstGeom prst="rect">
            <a:avLst/>
          </a:prstGeom>
        </p:spPr>
      </p:pic>
    </p:spTree>
    <p:extLst>
      <p:ext uri="{BB962C8B-B14F-4D97-AF65-F5344CB8AC3E}">
        <p14:creationId xmlns:p14="http://schemas.microsoft.com/office/powerpoint/2010/main" val="33006894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59106" y="365125"/>
            <a:ext cx="9094694" cy="1325563"/>
          </a:xfrm>
        </p:spPr>
        <p:txBody>
          <a:bodyPr>
            <a:normAutofit/>
          </a:bodyPr>
          <a:lstStyle/>
          <a:p>
            <a:r>
              <a:rPr lang="en-US" sz="4499" dirty="0"/>
              <a:t>The Athanasian Creed (4/5)</a:t>
            </a:r>
          </a:p>
        </p:txBody>
      </p:sp>
      <p:sp>
        <p:nvSpPr>
          <p:cNvPr id="3" name="Content Placeholder 2"/>
          <p:cNvSpPr>
            <a:spLocks noGrp="1"/>
          </p:cNvSpPr>
          <p:nvPr>
            <p:ph idx="1"/>
          </p:nvPr>
        </p:nvSpPr>
        <p:spPr>
          <a:xfrm>
            <a:off x="2259106" y="1825625"/>
            <a:ext cx="9094694" cy="4351338"/>
          </a:xfrm>
        </p:spPr>
        <p:txBody>
          <a:bodyPr>
            <a:noAutofit/>
          </a:bodyPr>
          <a:lstStyle/>
          <a:p>
            <a:pPr marL="0" indent="0">
              <a:spcBef>
                <a:spcPts val="750"/>
              </a:spcBef>
              <a:buNone/>
            </a:pPr>
            <a:r>
              <a:rPr lang="en-US" sz="3000" dirty="0">
                <a:sym typeface="Humana Serif ITC TT-Medium" charset="0"/>
              </a:rPr>
              <a:t>The Father is made of none, neither created nor begotten. The Son is of the Father alone, not made nor created but begotten. The Holy Spirit is of the Father and the Son, not made nor created nor begotten but proceeding. </a:t>
            </a:r>
            <a:r>
              <a:rPr lang="en-US" sz="3000" dirty="0">
                <a:solidFill>
                  <a:srgbClr val="C00000"/>
                </a:solidFill>
                <a:sym typeface="Humana Serif ITC TT-Medium" charset="0"/>
              </a:rPr>
              <a:t>So there is one Father not three Fathers, one Son not three Sons, and one Holy Spirit not three Holy Spirits.</a:t>
            </a:r>
          </a:p>
        </p:txBody>
      </p:sp>
      <p:pic>
        <p:nvPicPr>
          <p:cNvPr id="4" name="Picture 3" descr="A picture containing outdoor, sunset, nature&#10;&#10;Description automatically generated">
            <a:extLst>
              <a:ext uri="{FF2B5EF4-FFF2-40B4-BE49-F238E27FC236}">
                <a16:creationId xmlns:a16="http://schemas.microsoft.com/office/drawing/2014/main" id="{7C575CCA-5781-3C40-A8AE-778BCD52FBF4}"/>
              </a:ext>
            </a:extLst>
          </p:cNvPr>
          <p:cNvPicPr>
            <a:picLocks noChangeAspect="1"/>
          </p:cNvPicPr>
          <p:nvPr/>
        </p:nvPicPr>
        <p:blipFill>
          <a:blip r:embed="rId3"/>
          <a:stretch>
            <a:fillRect/>
          </a:stretch>
        </p:blipFill>
        <p:spPr>
          <a:xfrm>
            <a:off x="-2562538" y="0"/>
            <a:ext cx="4572000" cy="6858000"/>
          </a:xfrm>
          <a:prstGeom prst="rect">
            <a:avLst/>
          </a:prstGeom>
        </p:spPr>
      </p:pic>
    </p:spTree>
    <p:extLst>
      <p:ext uri="{BB962C8B-B14F-4D97-AF65-F5344CB8AC3E}">
        <p14:creationId xmlns:p14="http://schemas.microsoft.com/office/powerpoint/2010/main" val="12381308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59106" y="365125"/>
            <a:ext cx="9094694" cy="1325563"/>
          </a:xfrm>
        </p:spPr>
        <p:txBody>
          <a:bodyPr>
            <a:normAutofit/>
          </a:bodyPr>
          <a:lstStyle/>
          <a:p>
            <a:r>
              <a:rPr lang="en-US" sz="4499" dirty="0"/>
              <a:t>The Athanasian Creed (5/5)</a:t>
            </a:r>
          </a:p>
        </p:txBody>
      </p:sp>
      <p:sp>
        <p:nvSpPr>
          <p:cNvPr id="3" name="Content Placeholder 2"/>
          <p:cNvSpPr>
            <a:spLocks noGrp="1"/>
          </p:cNvSpPr>
          <p:nvPr>
            <p:ph idx="1"/>
          </p:nvPr>
        </p:nvSpPr>
        <p:spPr>
          <a:xfrm>
            <a:off x="2259106" y="1825625"/>
            <a:ext cx="9094694" cy="4351338"/>
          </a:xfrm>
        </p:spPr>
        <p:txBody>
          <a:bodyPr>
            <a:noAutofit/>
          </a:bodyPr>
          <a:lstStyle/>
          <a:p>
            <a:pPr marL="0" indent="0">
              <a:spcBef>
                <a:spcPts val="750"/>
              </a:spcBef>
              <a:buNone/>
            </a:pPr>
            <a:r>
              <a:rPr lang="en-US" sz="3000" dirty="0">
                <a:solidFill>
                  <a:srgbClr val="C00000"/>
                </a:solidFill>
                <a:sym typeface="Humana Serif ITC TT-Medium" charset="0"/>
              </a:rPr>
              <a:t>And in this Trinity there is nothing before or after, nothing greater or less, but the whole three Persons are coeternal together and coequal.</a:t>
            </a:r>
          </a:p>
          <a:p>
            <a:pPr marL="0" indent="0">
              <a:spcBef>
                <a:spcPts val="750"/>
              </a:spcBef>
              <a:buNone/>
            </a:pPr>
            <a:r>
              <a:rPr lang="en-US" sz="3000" dirty="0">
                <a:sym typeface="Humana Serif ITC TT-Medium" charset="0"/>
              </a:rPr>
              <a:t>So that in all things, as is aforesaid, the Trinity in Unity and the Unity in Trinity is to be worshiped. He therefore who wills to be in a state of salvation, let him think thus of the Trinity.</a:t>
            </a:r>
          </a:p>
          <a:p>
            <a:pPr marL="0" indent="0">
              <a:spcBef>
                <a:spcPts val="750"/>
              </a:spcBef>
              <a:buNone/>
            </a:pPr>
            <a:endParaRPr lang="en-US" sz="3000" dirty="0">
              <a:sym typeface="Humana Serif ITC TT-Medium" charset="0"/>
            </a:endParaRPr>
          </a:p>
          <a:p>
            <a:pPr marL="0" indent="0">
              <a:spcBef>
                <a:spcPts val="750"/>
              </a:spcBef>
              <a:buNone/>
            </a:pPr>
            <a:r>
              <a:rPr lang="en-US" sz="1800" dirty="0">
                <a:sym typeface="Humana Serif ITC TT-Medium" charset="0"/>
              </a:rPr>
              <a:t>Named in honor of the great Trinitarian father (295/300–373), the Athanasian Creed (or “</a:t>
            </a:r>
            <a:r>
              <a:rPr lang="en-US" sz="1800" dirty="0" err="1">
                <a:sym typeface="Humana Serif ITC TT-Medium" charset="0"/>
              </a:rPr>
              <a:t>Quicunque</a:t>
            </a:r>
            <a:r>
              <a:rPr lang="en-US" sz="1800" dirty="0">
                <a:sym typeface="Humana Serif ITC TT-Medium" charset="0"/>
              </a:rPr>
              <a:t> </a:t>
            </a:r>
            <a:r>
              <a:rPr lang="en-US" sz="1800" dirty="0" err="1">
                <a:sym typeface="Humana Serif ITC TT-Medium" charset="0"/>
              </a:rPr>
              <a:t>Vult</a:t>
            </a:r>
            <a:r>
              <a:rPr lang="en-US" sz="1800" dirty="0">
                <a:sym typeface="Humana Serif ITC TT-Medium" charset="0"/>
              </a:rPr>
              <a:t>”) is of disputed origins, likely composed sometime after 450, probably in southern Gaul and widely used as a Latin </a:t>
            </a:r>
            <a:r>
              <a:rPr lang="en-US" sz="1800" dirty="0" err="1">
                <a:sym typeface="Humana Serif ITC TT-Medium" charset="0"/>
              </a:rPr>
              <a:t>catachism</a:t>
            </a:r>
            <a:r>
              <a:rPr lang="en-US" sz="1800" dirty="0">
                <a:sym typeface="Humana Serif ITC TT-Medium" charset="0"/>
              </a:rPr>
              <a:t>.</a:t>
            </a:r>
          </a:p>
        </p:txBody>
      </p:sp>
      <p:pic>
        <p:nvPicPr>
          <p:cNvPr id="4" name="Picture 3" descr="A picture containing outdoor, sunset, nature&#10;&#10;Description automatically generated">
            <a:extLst>
              <a:ext uri="{FF2B5EF4-FFF2-40B4-BE49-F238E27FC236}">
                <a16:creationId xmlns:a16="http://schemas.microsoft.com/office/drawing/2014/main" id="{7C575CCA-5781-3C40-A8AE-778BCD52FBF4}"/>
              </a:ext>
            </a:extLst>
          </p:cNvPr>
          <p:cNvPicPr>
            <a:picLocks noChangeAspect="1"/>
          </p:cNvPicPr>
          <p:nvPr/>
        </p:nvPicPr>
        <p:blipFill>
          <a:blip r:embed="rId3"/>
          <a:stretch>
            <a:fillRect/>
          </a:stretch>
        </p:blipFill>
        <p:spPr>
          <a:xfrm>
            <a:off x="-2562538" y="0"/>
            <a:ext cx="4572000" cy="6858000"/>
          </a:xfrm>
          <a:prstGeom prst="rect">
            <a:avLst/>
          </a:prstGeom>
        </p:spPr>
      </p:pic>
    </p:spTree>
    <p:extLst>
      <p:ext uri="{BB962C8B-B14F-4D97-AF65-F5344CB8AC3E}">
        <p14:creationId xmlns:p14="http://schemas.microsoft.com/office/powerpoint/2010/main" val="18635846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1624" y="445575"/>
            <a:ext cx="4807359" cy="1325563"/>
          </a:xfrm>
        </p:spPr>
        <p:txBody>
          <a:bodyPr/>
          <a:lstStyle/>
          <a:p>
            <a:r>
              <a:rPr lang="en-US" dirty="0"/>
              <a:t>Oneness</a:t>
            </a:r>
          </a:p>
        </p:txBody>
      </p:sp>
      <p:sp>
        <p:nvSpPr>
          <p:cNvPr id="3" name="Content Placeholder 2"/>
          <p:cNvSpPr>
            <a:spLocks noGrp="1"/>
          </p:cNvSpPr>
          <p:nvPr>
            <p:ph idx="1"/>
          </p:nvPr>
        </p:nvSpPr>
        <p:spPr>
          <a:xfrm>
            <a:off x="1925286" y="1453035"/>
            <a:ext cx="5151593" cy="4892674"/>
          </a:xfrm>
        </p:spPr>
        <p:txBody>
          <a:bodyPr>
            <a:normAutofit/>
          </a:bodyPr>
          <a:lstStyle/>
          <a:p>
            <a:pPr marL="0" indent="0">
              <a:lnSpc>
                <a:spcPct val="200000"/>
              </a:lnSpc>
              <a:buNone/>
            </a:pPr>
            <a:r>
              <a:rPr lang="en-US" sz="3600" dirty="0"/>
              <a:t>Consubstantiality</a:t>
            </a:r>
          </a:p>
          <a:p>
            <a:pPr marL="0" indent="0">
              <a:lnSpc>
                <a:spcPct val="200000"/>
              </a:lnSpc>
              <a:buNone/>
            </a:pPr>
            <a:r>
              <a:rPr lang="en-US" sz="3600" dirty="0"/>
              <a:t>Simplicity</a:t>
            </a:r>
          </a:p>
          <a:p>
            <a:pPr marL="0" indent="0">
              <a:lnSpc>
                <a:spcPct val="200000"/>
              </a:lnSpc>
              <a:buNone/>
            </a:pPr>
            <a:r>
              <a:rPr lang="en-US" sz="3600" dirty="0"/>
              <a:t>Inseparable Operations</a:t>
            </a:r>
          </a:p>
          <a:p>
            <a:pPr marL="0" indent="0">
              <a:lnSpc>
                <a:spcPct val="200000"/>
              </a:lnSpc>
              <a:buNone/>
            </a:pPr>
            <a:r>
              <a:rPr lang="en-US" sz="3600" dirty="0"/>
              <a:t>Perichoresis</a:t>
            </a:r>
          </a:p>
        </p:txBody>
      </p:sp>
      <p:grpSp>
        <p:nvGrpSpPr>
          <p:cNvPr id="4" name="Group 3">
            <a:extLst>
              <a:ext uri="{FF2B5EF4-FFF2-40B4-BE49-F238E27FC236}">
                <a16:creationId xmlns:a16="http://schemas.microsoft.com/office/drawing/2014/main" id="{207DA3B2-8106-BD47-8155-F0DC3AE3F08F}"/>
              </a:ext>
            </a:extLst>
          </p:cNvPr>
          <p:cNvGrpSpPr/>
          <p:nvPr/>
        </p:nvGrpSpPr>
        <p:grpSpPr>
          <a:xfrm>
            <a:off x="5579331" y="481298"/>
            <a:ext cx="1240153" cy="1164241"/>
            <a:chOff x="5501640" y="1471313"/>
            <a:chExt cx="1036140" cy="967088"/>
          </a:xfrm>
        </p:grpSpPr>
        <p:sp>
          <p:nvSpPr>
            <p:cNvPr id="5" name="Oval 4">
              <a:extLst>
                <a:ext uri="{FF2B5EF4-FFF2-40B4-BE49-F238E27FC236}">
                  <a16:creationId xmlns:a16="http://schemas.microsoft.com/office/drawing/2014/main" id="{65F66023-E808-F441-BA07-477BA3D40295}"/>
                </a:ext>
              </a:extLst>
            </p:cNvPr>
            <p:cNvSpPr/>
            <p:nvPr/>
          </p:nvSpPr>
          <p:spPr>
            <a:xfrm>
              <a:off x="5722530" y="1471313"/>
              <a:ext cx="594360" cy="594360"/>
            </a:xfrm>
            <a:prstGeom prst="ellipse">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FA236BAD-B656-2647-AB81-BF80AF4745EC}"/>
                </a:ext>
              </a:extLst>
            </p:cNvPr>
            <p:cNvSpPr/>
            <p:nvPr/>
          </p:nvSpPr>
          <p:spPr>
            <a:xfrm>
              <a:off x="5943420" y="1844041"/>
              <a:ext cx="594360" cy="594360"/>
            </a:xfrm>
            <a:prstGeom prst="ellipse">
              <a:avLst/>
            </a:prstGeom>
            <a:solidFill>
              <a:schemeClr val="accent3">
                <a:alpha val="7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7DCD46CD-AF38-B745-9A02-7D630604D0FF}"/>
                </a:ext>
              </a:extLst>
            </p:cNvPr>
            <p:cNvSpPr/>
            <p:nvPr/>
          </p:nvSpPr>
          <p:spPr>
            <a:xfrm>
              <a:off x="5501640" y="1844041"/>
              <a:ext cx="594360" cy="594360"/>
            </a:xfrm>
            <a:prstGeom prst="ellipse">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itle 1">
            <a:extLst>
              <a:ext uri="{FF2B5EF4-FFF2-40B4-BE49-F238E27FC236}">
                <a16:creationId xmlns:a16="http://schemas.microsoft.com/office/drawing/2014/main" id="{7969D2CB-0B02-AFF7-B926-9BF9BCBB1533}"/>
              </a:ext>
            </a:extLst>
          </p:cNvPr>
          <p:cNvSpPr txBox="1">
            <a:spLocks/>
          </p:cNvSpPr>
          <p:nvPr/>
        </p:nvSpPr>
        <p:spPr>
          <a:xfrm>
            <a:off x="6346711" y="445575"/>
            <a:ext cx="480735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Didot" panose="02000503000000020003" pitchFamily="2" charset="-79"/>
                <a:ea typeface="+mj-ea"/>
                <a:cs typeface="Didot" panose="02000503000000020003" pitchFamily="2" charset="-79"/>
              </a:defRPr>
            </a:lvl1pPr>
          </a:lstStyle>
          <a:p>
            <a:pPr algn="r"/>
            <a:r>
              <a:rPr lang="en-US" dirty="0"/>
              <a:t>Threeness</a:t>
            </a:r>
          </a:p>
        </p:txBody>
      </p:sp>
      <p:sp>
        <p:nvSpPr>
          <p:cNvPr id="9" name="Content Placeholder 2">
            <a:extLst>
              <a:ext uri="{FF2B5EF4-FFF2-40B4-BE49-F238E27FC236}">
                <a16:creationId xmlns:a16="http://schemas.microsoft.com/office/drawing/2014/main" id="{97FF1EE6-DA20-C4C7-2036-E41B2C84CB31}"/>
              </a:ext>
            </a:extLst>
          </p:cNvPr>
          <p:cNvSpPr txBox="1">
            <a:spLocks/>
          </p:cNvSpPr>
          <p:nvPr/>
        </p:nvSpPr>
        <p:spPr>
          <a:xfrm>
            <a:off x="4994926" y="1453035"/>
            <a:ext cx="5151593" cy="489267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Book"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Book"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Book"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Book"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Book"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200000"/>
              </a:lnSpc>
              <a:buFont typeface="Arial" panose="020B0604020202020204" pitchFamily="34" charset="0"/>
              <a:buNone/>
            </a:pPr>
            <a:r>
              <a:rPr lang="en-US" sz="3600" dirty="0"/>
              <a:t>Processions</a:t>
            </a:r>
          </a:p>
          <a:p>
            <a:pPr marL="0" indent="0" algn="r">
              <a:lnSpc>
                <a:spcPct val="200000"/>
              </a:lnSpc>
              <a:buNone/>
            </a:pPr>
            <a:r>
              <a:rPr lang="en-US" sz="3600" dirty="0"/>
              <a:t>Persons</a:t>
            </a:r>
          </a:p>
          <a:p>
            <a:pPr marL="0" indent="0" algn="r">
              <a:lnSpc>
                <a:spcPct val="200000"/>
              </a:lnSpc>
              <a:buNone/>
            </a:pPr>
            <a:r>
              <a:rPr lang="en-US" sz="3600" dirty="0"/>
              <a:t>Missions</a:t>
            </a:r>
          </a:p>
          <a:p>
            <a:pPr marL="0" indent="0" algn="r">
              <a:lnSpc>
                <a:spcPct val="200000"/>
              </a:lnSpc>
              <a:buNone/>
            </a:pPr>
            <a:r>
              <a:rPr lang="en-US" sz="3600" dirty="0"/>
              <a:t>Communion</a:t>
            </a:r>
          </a:p>
        </p:txBody>
      </p:sp>
      <p:pic>
        <p:nvPicPr>
          <p:cNvPr id="11" name="globe" descr="Globe with solid fill">
            <a:extLst>
              <a:ext uri="{FF2B5EF4-FFF2-40B4-BE49-F238E27FC236}">
                <a16:creationId xmlns:a16="http://schemas.microsoft.com/office/drawing/2014/main" id="{A238C82A-47BD-7CCA-92D5-EBBE19D76DD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284880" y="4271898"/>
            <a:ext cx="823967" cy="823967"/>
          </a:xfrm>
          <a:prstGeom prst="rect">
            <a:avLst/>
          </a:prstGeom>
        </p:spPr>
      </p:pic>
      <p:pic>
        <p:nvPicPr>
          <p:cNvPr id="13" name="Graphic 12" descr="Users with solid fill">
            <a:extLst>
              <a:ext uri="{FF2B5EF4-FFF2-40B4-BE49-F238E27FC236}">
                <a16:creationId xmlns:a16="http://schemas.microsoft.com/office/drawing/2014/main" id="{744B0D4C-1ACF-3354-D6E6-D1474B2C7AD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580800" y="3023979"/>
            <a:ext cx="1006863" cy="1006863"/>
          </a:xfrm>
          <a:prstGeom prst="rect">
            <a:avLst/>
          </a:prstGeom>
        </p:spPr>
      </p:pic>
      <p:grpSp>
        <p:nvGrpSpPr>
          <p:cNvPr id="17" name="inseparable arrows">
            <a:extLst>
              <a:ext uri="{FF2B5EF4-FFF2-40B4-BE49-F238E27FC236}">
                <a16:creationId xmlns:a16="http://schemas.microsoft.com/office/drawing/2014/main" id="{6502A536-1CA1-9C05-2E42-B870B4309186}"/>
              </a:ext>
            </a:extLst>
          </p:cNvPr>
          <p:cNvGrpSpPr/>
          <p:nvPr/>
        </p:nvGrpSpPr>
        <p:grpSpPr>
          <a:xfrm>
            <a:off x="1144593" y="4278559"/>
            <a:ext cx="628308" cy="677873"/>
            <a:chOff x="173421" y="3878317"/>
            <a:chExt cx="520262" cy="561304"/>
          </a:xfrm>
        </p:grpSpPr>
        <p:sp>
          <p:nvSpPr>
            <p:cNvPr id="14" name="Right Arrow 13">
              <a:extLst>
                <a:ext uri="{FF2B5EF4-FFF2-40B4-BE49-F238E27FC236}">
                  <a16:creationId xmlns:a16="http://schemas.microsoft.com/office/drawing/2014/main" id="{93FDD173-61EA-72C4-253E-18280091B88A}"/>
                </a:ext>
              </a:extLst>
            </p:cNvPr>
            <p:cNvSpPr/>
            <p:nvPr/>
          </p:nvSpPr>
          <p:spPr>
            <a:xfrm>
              <a:off x="173421" y="3878317"/>
              <a:ext cx="520262" cy="191433"/>
            </a:xfrm>
            <a:prstGeom prst="rightArrow">
              <a:avLst/>
            </a:prstGeom>
            <a:solidFill>
              <a:srgbClr val="1517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Arrow 14">
              <a:extLst>
                <a:ext uri="{FF2B5EF4-FFF2-40B4-BE49-F238E27FC236}">
                  <a16:creationId xmlns:a16="http://schemas.microsoft.com/office/drawing/2014/main" id="{6726378E-54B7-9DDD-FC84-406E61CCFDDA}"/>
                </a:ext>
              </a:extLst>
            </p:cNvPr>
            <p:cNvSpPr/>
            <p:nvPr/>
          </p:nvSpPr>
          <p:spPr>
            <a:xfrm>
              <a:off x="173421" y="4063253"/>
              <a:ext cx="520262" cy="191433"/>
            </a:xfrm>
            <a:prstGeom prst="rightArrow">
              <a:avLst/>
            </a:prstGeom>
            <a:solidFill>
              <a:srgbClr val="1517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ight Arrow 15">
              <a:extLst>
                <a:ext uri="{FF2B5EF4-FFF2-40B4-BE49-F238E27FC236}">
                  <a16:creationId xmlns:a16="http://schemas.microsoft.com/office/drawing/2014/main" id="{66CF5EC4-FA99-CC6B-365A-AC53EDC72C8D}"/>
                </a:ext>
              </a:extLst>
            </p:cNvPr>
            <p:cNvSpPr/>
            <p:nvPr/>
          </p:nvSpPr>
          <p:spPr>
            <a:xfrm>
              <a:off x="173421" y="4248188"/>
              <a:ext cx="520262" cy="191433"/>
            </a:xfrm>
            <a:prstGeom prst="rightArrow">
              <a:avLst/>
            </a:prstGeom>
            <a:solidFill>
              <a:srgbClr val="1517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4" name="perichoresis">
            <a:extLst>
              <a:ext uri="{FF2B5EF4-FFF2-40B4-BE49-F238E27FC236}">
                <a16:creationId xmlns:a16="http://schemas.microsoft.com/office/drawing/2014/main" id="{175ECA4C-269E-BCF0-BD86-33B490F24E48}"/>
              </a:ext>
            </a:extLst>
          </p:cNvPr>
          <p:cNvPicPr>
            <a:picLocks noChangeAspect="1"/>
          </p:cNvPicPr>
          <p:nvPr/>
        </p:nvPicPr>
        <p:blipFill rotWithShape="1">
          <a:blip r:embed="rId7">
            <a:extLst>
              <a:ext uri="{96DAC541-7B7A-43D3-8B79-37D633B846F1}">
                <asvg:svgBlip xmlns:asvg="http://schemas.microsoft.com/office/drawing/2016/SVG/main" r:embed="rId8"/>
              </a:ext>
            </a:extLst>
          </a:blip>
          <a:srcRect b="12903"/>
          <a:stretch/>
        </p:blipFill>
        <p:spPr>
          <a:xfrm>
            <a:off x="1028342" y="5435498"/>
            <a:ext cx="794315" cy="811739"/>
          </a:xfrm>
          <a:prstGeom prst="rect">
            <a:avLst/>
          </a:prstGeom>
        </p:spPr>
      </p:pic>
      <p:grpSp>
        <p:nvGrpSpPr>
          <p:cNvPr id="25" name="processions">
            <a:extLst>
              <a:ext uri="{FF2B5EF4-FFF2-40B4-BE49-F238E27FC236}">
                <a16:creationId xmlns:a16="http://schemas.microsoft.com/office/drawing/2014/main" id="{C837794D-B5BA-B402-F356-95DD40BC2B2A}"/>
              </a:ext>
            </a:extLst>
          </p:cNvPr>
          <p:cNvGrpSpPr/>
          <p:nvPr/>
        </p:nvGrpSpPr>
        <p:grpSpPr>
          <a:xfrm>
            <a:off x="10272105" y="1799844"/>
            <a:ext cx="822277" cy="888784"/>
            <a:chOff x="1605537" y="-728121"/>
            <a:chExt cx="8996855" cy="9724527"/>
          </a:xfrm>
        </p:grpSpPr>
        <p:sp>
          <p:nvSpPr>
            <p:cNvPr id="26" name="Oval 2">
              <a:extLst>
                <a:ext uri="{FF2B5EF4-FFF2-40B4-BE49-F238E27FC236}">
                  <a16:creationId xmlns:a16="http://schemas.microsoft.com/office/drawing/2014/main" id="{525F356C-8B60-03E7-50C0-ABBBADF4DFD1}"/>
                </a:ext>
              </a:extLst>
            </p:cNvPr>
            <p:cNvSpPr>
              <a:spLocks/>
            </p:cNvSpPr>
            <p:nvPr/>
          </p:nvSpPr>
          <p:spPr bwMode="auto">
            <a:xfrm>
              <a:off x="4351964" y="-728121"/>
              <a:ext cx="3108960" cy="3108960"/>
            </a:xfrm>
            <a:prstGeom prst="ellipse">
              <a:avLst/>
            </a:prstGeom>
            <a:solidFill>
              <a:srgbClr val="151719"/>
            </a:solidFill>
            <a:ln w="12700">
              <a:noFill/>
              <a:round/>
              <a:headEnd/>
              <a:tailEnd/>
            </a:ln>
          </p:spPr>
          <p:txBody>
            <a:bodyPr lIns="0" tIns="0" rIns="0" bIns="0" anchor="ctr"/>
            <a:lstStyle/>
            <a:p>
              <a:pPr algn="ctr"/>
              <a:endParaRPr lang="en-US" sz="2400" b="1" dirty="0">
                <a:latin typeface="Avenir Book" panose="02000503020000020003" pitchFamily="2" charset="0"/>
              </a:endParaRPr>
            </a:p>
          </p:txBody>
        </p:sp>
        <p:sp>
          <p:nvSpPr>
            <p:cNvPr id="27" name="Oval 8">
              <a:extLst>
                <a:ext uri="{FF2B5EF4-FFF2-40B4-BE49-F238E27FC236}">
                  <a16:creationId xmlns:a16="http://schemas.microsoft.com/office/drawing/2014/main" id="{6E962609-DD26-5BDC-5B65-C377868F04E3}"/>
                </a:ext>
              </a:extLst>
            </p:cNvPr>
            <p:cNvSpPr>
              <a:spLocks/>
            </p:cNvSpPr>
            <p:nvPr/>
          </p:nvSpPr>
          <p:spPr bwMode="auto">
            <a:xfrm>
              <a:off x="7250700" y="4182279"/>
              <a:ext cx="3108960" cy="3108960"/>
            </a:xfrm>
            <a:prstGeom prst="ellipse">
              <a:avLst/>
            </a:prstGeom>
            <a:solidFill>
              <a:srgbClr val="151719"/>
            </a:solidFill>
            <a:ln w="12700">
              <a:noFill/>
              <a:round/>
              <a:headEnd/>
              <a:tailEnd/>
            </a:ln>
          </p:spPr>
          <p:txBody>
            <a:bodyPr lIns="0" tIns="0" rIns="0" bIns="0" anchor="ctr"/>
            <a:lstStyle/>
            <a:p>
              <a:pPr algn="ctr"/>
              <a:endParaRPr lang="en-US" sz="2800" dirty="0">
                <a:latin typeface="Avenir Book" panose="02000503020000020003" pitchFamily="2" charset="0"/>
              </a:endParaRPr>
            </a:p>
          </p:txBody>
        </p:sp>
        <p:sp>
          <p:nvSpPr>
            <p:cNvPr id="28" name="Oval 11">
              <a:extLst>
                <a:ext uri="{FF2B5EF4-FFF2-40B4-BE49-F238E27FC236}">
                  <a16:creationId xmlns:a16="http://schemas.microsoft.com/office/drawing/2014/main" id="{D749D66D-86D0-3BAF-15A3-0D25C82BE6F0}"/>
                </a:ext>
              </a:extLst>
            </p:cNvPr>
            <p:cNvSpPr>
              <a:spLocks/>
            </p:cNvSpPr>
            <p:nvPr/>
          </p:nvSpPr>
          <p:spPr bwMode="auto">
            <a:xfrm>
              <a:off x="1605537" y="4176757"/>
              <a:ext cx="3108960" cy="3108960"/>
            </a:xfrm>
            <a:prstGeom prst="ellipse">
              <a:avLst/>
            </a:prstGeom>
            <a:solidFill>
              <a:srgbClr val="151719"/>
            </a:solidFill>
            <a:ln w="12700">
              <a:noFill/>
              <a:round/>
              <a:headEnd/>
              <a:tailEnd/>
            </a:ln>
          </p:spPr>
          <p:txBody>
            <a:bodyPr lIns="0" tIns="0" rIns="0" bIns="0" anchor="ctr"/>
            <a:lstStyle/>
            <a:p>
              <a:pPr algn="ctr"/>
              <a:endParaRPr lang="en-US" sz="2800" dirty="0">
                <a:latin typeface="Avenir Book" panose="02000503020000020003" pitchFamily="2" charset="0"/>
              </a:endParaRPr>
            </a:p>
          </p:txBody>
        </p:sp>
        <p:cxnSp>
          <p:nvCxnSpPr>
            <p:cNvPr id="29" name="Straight Arrow Connector 28">
              <a:extLst>
                <a:ext uri="{FF2B5EF4-FFF2-40B4-BE49-F238E27FC236}">
                  <a16:creationId xmlns:a16="http://schemas.microsoft.com/office/drawing/2014/main" id="{BED675C3-8D0D-F677-7415-621126C66678}"/>
                </a:ext>
              </a:extLst>
            </p:cNvPr>
            <p:cNvCxnSpPr>
              <a:cxnSpLocks/>
            </p:cNvCxnSpPr>
            <p:nvPr/>
          </p:nvCxnSpPr>
          <p:spPr>
            <a:xfrm flipH="1">
              <a:off x="4351964" y="2564296"/>
              <a:ext cx="1263693" cy="2080183"/>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0" name="Arc 29">
              <a:extLst>
                <a:ext uri="{FF2B5EF4-FFF2-40B4-BE49-F238E27FC236}">
                  <a16:creationId xmlns:a16="http://schemas.microsoft.com/office/drawing/2014/main" id="{4995EB9F-D9DB-117A-679F-297DA93A480D}"/>
                </a:ext>
              </a:extLst>
            </p:cNvPr>
            <p:cNvSpPr/>
            <p:nvPr/>
          </p:nvSpPr>
          <p:spPr>
            <a:xfrm rot="18769578">
              <a:off x="3880739" y="4483529"/>
              <a:ext cx="4446043" cy="4579712"/>
            </a:xfrm>
            <a:prstGeom prst="arc">
              <a:avLst>
                <a:gd name="adj1" fmla="val 16892528"/>
                <a:gd name="adj2" fmla="val 20899754"/>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Arc 30">
              <a:extLst>
                <a:ext uri="{FF2B5EF4-FFF2-40B4-BE49-F238E27FC236}">
                  <a16:creationId xmlns:a16="http://schemas.microsoft.com/office/drawing/2014/main" id="{8C7DC5D5-2B3D-2A10-9045-EA10C9936321}"/>
                </a:ext>
              </a:extLst>
            </p:cNvPr>
            <p:cNvSpPr/>
            <p:nvPr/>
          </p:nvSpPr>
          <p:spPr>
            <a:xfrm rot="6381494" flipV="1">
              <a:off x="6089514" y="611327"/>
              <a:ext cx="4446043" cy="4579712"/>
            </a:xfrm>
            <a:prstGeom prst="arc">
              <a:avLst>
                <a:gd name="adj1" fmla="val 16892528"/>
                <a:gd name="adj2" fmla="val 20899754"/>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Triangle 31">
              <a:extLst>
                <a:ext uri="{FF2B5EF4-FFF2-40B4-BE49-F238E27FC236}">
                  <a16:creationId xmlns:a16="http://schemas.microsoft.com/office/drawing/2014/main" id="{C1E2366B-8517-842B-14C2-0437E8E20D05}"/>
                </a:ext>
              </a:extLst>
            </p:cNvPr>
            <p:cNvSpPr/>
            <p:nvPr/>
          </p:nvSpPr>
          <p:spPr>
            <a:xfrm rot="7200000">
              <a:off x="6775815" y="4491138"/>
              <a:ext cx="700336" cy="700337"/>
            </a:xfrm>
            <a:prstGeom prst="triangle">
              <a:avLst/>
            </a:prstGeom>
            <a:solidFill>
              <a:srgbClr val="1517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6" name="bread">
            <a:extLst>
              <a:ext uri="{FF2B5EF4-FFF2-40B4-BE49-F238E27FC236}">
                <a16:creationId xmlns:a16="http://schemas.microsoft.com/office/drawing/2014/main" id="{6F21A37C-6FD4-F481-FE7A-2CB9DC6C45C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293036" y="5459420"/>
            <a:ext cx="886289" cy="886289"/>
          </a:xfrm>
          <a:prstGeom prst="rect">
            <a:avLst/>
          </a:prstGeom>
        </p:spPr>
      </p:pic>
      <p:grpSp>
        <p:nvGrpSpPr>
          <p:cNvPr id="81" name="relations">
            <a:extLst>
              <a:ext uri="{FF2B5EF4-FFF2-40B4-BE49-F238E27FC236}">
                <a16:creationId xmlns:a16="http://schemas.microsoft.com/office/drawing/2014/main" id="{FDDA8526-80D6-A070-965A-92255A59266C}"/>
              </a:ext>
            </a:extLst>
          </p:cNvPr>
          <p:cNvGrpSpPr/>
          <p:nvPr/>
        </p:nvGrpSpPr>
        <p:grpSpPr>
          <a:xfrm>
            <a:off x="10227469" y="2934785"/>
            <a:ext cx="915665" cy="834278"/>
            <a:chOff x="-611212" y="-1022398"/>
            <a:chExt cx="9771295" cy="8902795"/>
          </a:xfrm>
        </p:grpSpPr>
        <p:sp>
          <p:nvSpPr>
            <p:cNvPr id="82" name="Oval 2">
              <a:extLst>
                <a:ext uri="{FF2B5EF4-FFF2-40B4-BE49-F238E27FC236}">
                  <a16:creationId xmlns:a16="http://schemas.microsoft.com/office/drawing/2014/main" id="{85E613D6-9DFB-FA0B-8016-433ECDFB6F03}"/>
                </a:ext>
              </a:extLst>
            </p:cNvPr>
            <p:cNvSpPr>
              <a:spLocks/>
            </p:cNvSpPr>
            <p:nvPr/>
          </p:nvSpPr>
          <p:spPr bwMode="auto">
            <a:xfrm>
              <a:off x="2704839" y="-1022398"/>
              <a:ext cx="3108960" cy="3108960"/>
            </a:xfrm>
            <a:prstGeom prst="ellipse">
              <a:avLst/>
            </a:prstGeom>
            <a:solidFill>
              <a:schemeClr val="tx1"/>
            </a:solidFill>
            <a:ln w="12700">
              <a:noFill/>
              <a:round/>
              <a:headEnd/>
              <a:tailEnd/>
            </a:ln>
          </p:spPr>
          <p:txBody>
            <a:bodyPr lIns="0" tIns="0" rIns="0" bIns="0" anchor="ctr"/>
            <a:lstStyle/>
            <a:p>
              <a:pPr algn="ctr"/>
              <a:endParaRPr lang="en-US" sz="2400" b="1" dirty="0">
                <a:latin typeface="Avenir Book" panose="02000503020000020003" pitchFamily="2" charset="0"/>
              </a:endParaRPr>
            </a:p>
          </p:txBody>
        </p:sp>
        <p:sp>
          <p:nvSpPr>
            <p:cNvPr id="83" name="Oval 8">
              <a:extLst>
                <a:ext uri="{FF2B5EF4-FFF2-40B4-BE49-F238E27FC236}">
                  <a16:creationId xmlns:a16="http://schemas.microsoft.com/office/drawing/2014/main" id="{1A15FC3A-B8A0-C3E7-A4B5-64D10FE80ACB}"/>
                </a:ext>
              </a:extLst>
            </p:cNvPr>
            <p:cNvSpPr>
              <a:spLocks/>
            </p:cNvSpPr>
            <p:nvPr/>
          </p:nvSpPr>
          <p:spPr bwMode="auto">
            <a:xfrm>
              <a:off x="6051123" y="4771437"/>
              <a:ext cx="3108960" cy="3108960"/>
            </a:xfrm>
            <a:prstGeom prst="ellipse">
              <a:avLst/>
            </a:prstGeom>
            <a:solidFill>
              <a:schemeClr val="tx1"/>
            </a:solidFill>
            <a:ln w="12700">
              <a:noFill/>
              <a:round/>
              <a:headEnd/>
              <a:tailEnd/>
            </a:ln>
          </p:spPr>
          <p:txBody>
            <a:bodyPr lIns="0" tIns="0" rIns="0" bIns="0" anchor="ctr"/>
            <a:lstStyle/>
            <a:p>
              <a:pPr algn="ctr"/>
              <a:endParaRPr lang="en-US" sz="2800" dirty="0">
                <a:latin typeface="Avenir Book" panose="02000503020000020003" pitchFamily="2" charset="0"/>
              </a:endParaRPr>
            </a:p>
          </p:txBody>
        </p:sp>
        <p:sp>
          <p:nvSpPr>
            <p:cNvPr id="84" name="Oval 11">
              <a:extLst>
                <a:ext uri="{FF2B5EF4-FFF2-40B4-BE49-F238E27FC236}">
                  <a16:creationId xmlns:a16="http://schemas.microsoft.com/office/drawing/2014/main" id="{5A45AC94-4CD8-3733-A987-C35ACBFD0E23}"/>
                </a:ext>
              </a:extLst>
            </p:cNvPr>
            <p:cNvSpPr>
              <a:spLocks/>
            </p:cNvSpPr>
            <p:nvPr/>
          </p:nvSpPr>
          <p:spPr bwMode="auto">
            <a:xfrm>
              <a:off x="-611212" y="4724314"/>
              <a:ext cx="3108960" cy="3108960"/>
            </a:xfrm>
            <a:prstGeom prst="ellipse">
              <a:avLst/>
            </a:prstGeom>
            <a:solidFill>
              <a:schemeClr val="tx1"/>
            </a:solidFill>
            <a:ln w="12700">
              <a:noFill/>
              <a:round/>
              <a:headEnd/>
              <a:tailEnd/>
            </a:ln>
          </p:spPr>
          <p:txBody>
            <a:bodyPr lIns="0" tIns="0" rIns="0" bIns="0" anchor="ctr"/>
            <a:lstStyle/>
            <a:p>
              <a:pPr algn="ctr"/>
              <a:endParaRPr lang="en-US" sz="2800" dirty="0">
                <a:latin typeface="Avenir Book" panose="02000503020000020003" pitchFamily="2" charset="0"/>
              </a:endParaRPr>
            </a:p>
          </p:txBody>
        </p:sp>
        <p:grpSp>
          <p:nvGrpSpPr>
            <p:cNvPr id="85" name="Group 84">
              <a:extLst>
                <a:ext uri="{FF2B5EF4-FFF2-40B4-BE49-F238E27FC236}">
                  <a16:creationId xmlns:a16="http://schemas.microsoft.com/office/drawing/2014/main" id="{E68EE3C2-3BF7-CED1-E956-83D4DDDD30F7}"/>
                </a:ext>
              </a:extLst>
            </p:cNvPr>
            <p:cNvGrpSpPr/>
            <p:nvPr/>
          </p:nvGrpSpPr>
          <p:grpSpPr>
            <a:xfrm rot="10800000">
              <a:off x="1401028" y="2744573"/>
              <a:ext cx="5256246" cy="4803048"/>
              <a:chOff x="3674599" y="3378060"/>
              <a:chExt cx="5256246" cy="4803048"/>
            </a:xfrm>
          </p:grpSpPr>
          <p:sp>
            <p:nvSpPr>
              <p:cNvPr id="101" name="Arc 100">
                <a:extLst>
                  <a:ext uri="{FF2B5EF4-FFF2-40B4-BE49-F238E27FC236}">
                    <a16:creationId xmlns:a16="http://schemas.microsoft.com/office/drawing/2014/main" id="{3C6A9BB4-67BE-E20F-EB9A-E29F777BE0FF}"/>
                  </a:ext>
                </a:extLst>
              </p:cNvPr>
              <p:cNvSpPr/>
              <p:nvPr/>
            </p:nvSpPr>
            <p:spPr>
              <a:xfrm rot="18570280">
                <a:off x="3905141" y="3155405"/>
                <a:ext cx="4795161" cy="5256246"/>
              </a:xfrm>
              <a:prstGeom prst="arc">
                <a:avLst>
                  <a:gd name="adj1" fmla="val 16892528"/>
                  <a:gd name="adj2" fmla="val 20899754"/>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2" name="Triangle 101">
                <a:extLst>
                  <a:ext uri="{FF2B5EF4-FFF2-40B4-BE49-F238E27FC236}">
                    <a16:creationId xmlns:a16="http://schemas.microsoft.com/office/drawing/2014/main" id="{EF03A441-152A-1BC2-8A8D-2B9FA5C85D91}"/>
                  </a:ext>
                </a:extLst>
              </p:cNvPr>
              <p:cNvSpPr/>
              <p:nvPr/>
            </p:nvSpPr>
            <p:spPr>
              <a:xfrm rot="13975114">
                <a:off x="4343971" y="3378060"/>
                <a:ext cx="529218" cy="529217"/>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00" name="Triangle 99">
              <a:extLst>
                <a:ext uri="{FF2B5EF4-FFF2-40B4-BE49-F238E27FC236}">
                  <a16:creationId xmlns:a16="http://schemas.microsoft.com/office/drawing/2014/main" id="{73ED4800-F066-7890-215C-AD95DF815FF4}"/>
                </a:ext>
              </a:extLst>
            </p:cNvPr>
            <p:cNvSpPr/>
            <p:nvPr/>
          </p:nvSpPr>
          <p:spPr>
            <a:xfrm rot="18491977">
              <a:off x="2938680" y="6961097"/>
              <a:ext cx="529217" cy="529217"/>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7" name="Group 86">
              <a:extLst>
                <a:ext uri="{FF2B5EF4-FFF2-40B4-BE49-F238E27FC236}">
                  <a16:creationId xmlns:a16="http://schemas.microsoft.com/office/drawing/2014/main" id="{CF79E26C-D195-9164-2DFC-3CB491ECAAC7}"/>
                </a:ext>
              </a:extLst>
            </p:cNvPr>
            <p:cNvGrpSpPr/>
            <p:nvPr/>
          </p:nvGrpSpPr>
          <p:grpSpPr>
            <a:xfrm rot="3680475">
              <a:off x="3032803" y="1323081"/>
              <a:ext cx="4795161" cy="5256246"/>
              <a:chOff x="3883784" y="3501689"/>
              <a:chExt cx="4795161" cy="5256246"/>
            </a:xfrm>
          </p:grpSpPr>
          <p:sp>
            <p:nvSpPr>
              <p:cNvPr id="97" name="Arc 96">
                <a:extLst>
                  <a:ext uri="{FF2B5EF4-FFF2-40B4-BE49-F238E27FC236}">
                    <a16:creationId xmlns:a16="http://schemas.microsoft.com/office/drawing/2014/main" id="{8D6E601E-54DF-0EB6-6A10-61FD62612C23}"/>
                  </a:ext>
                </a:extLst>
              </p:cNvPr>
              <p:cNvSpPr/>
              <p:nvPr/>
            </p:nvSpPr>
            <p:spPr>
              <a:xfrm rot="18932291">
                <a:off x="3883784" y="3501689"/>
                <a:ext cx="4795161" cy="5256246"/>
              </a:xfrm>
              <a:prstGeom prst="arc">
                <a:avLst>
                  <a:gd name="adj1" fmla="val 16892528"/>
                  <a:gd name="adj2" fmla="val 20899754"/>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8" name="Triangle 97">
                <a:extLst>
                  <a:ext uri="{FF2B5EF4-FFF2-40B4-BE49-F238E27FC236}">
                    <a16:creationId xmlns:a16="http://schemas.microsoft.com/office/drawing/2014/main" id="{92610406-EA34-735F-79D6-D2236EF6E5BF}"/>
                  </a:ext>
                </a:extLst>
              </p:cNvPr>
              <p:cNvSpPr/>
              <p:nvPr/>
            </p:nvSpPr>
            <p:spPr>
              <a:xfrm rot="7320873">
                <a:off x="7201098" y="3695920"/>
                <a:ext cx="529217" cy="529216"/>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96" name="Triangle 95">
              <a:extLst>
                <a:ext uri="{FF2B5EF4-FFF2-40B4-BE49-F238E27FC236}">
                  <a16:creationId xmlns:a16="http://schemas.microsoft.com/office/drawing/2014/main" id="{EF0BA2B2-02BE-C8A0-2305-F14FDEAEA4F9}"/>
                </a:ext>
              </a:extLst>
            </p:cNvPr>
            <p:cNvSpPr/>
            <p:nvPr/>
          </p:nvSpPr>
          <p:spPr>
            <a:xfrm rot="18140083">
              <a:off x="6262934" y="1190776"/>
              <a:ext cx="529217" cy="529217"/>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9" name="Group 88">
              <a:extLst>
                <a:ext uri="{FF2B5EF4-FFF2-40B4-BE49-F238E27FC236}">
                  <a16:creationId xmlns:a16="http://schemas.microsoft.com/office/drawing/2014/main" id="{BFAE74B4-5A95-0032-8C29-389573CC1842}"/>
                </a:ext>
              </a:extLst>
            </p:cNvPr>
            <p:cNvGrpSpPr/>
            <p:nvPr/>
          </p:nvGrpSpPr>
          <p:grpSpPr>
            <a:xfrm rot="18285453">
              <a:off x="751137" y="1148167"/>
              <a:ext cx="5256246" cy="4795161"/>
              <a:chOff x="3844905" y="3832356"/>
              <a:chExt cx="5256246" cy="4795161"/>
            </a:xfrm>
          </p:grpSpPr>
          <p:sp>
            <p:nvSpPr>
              <p:cNvPr id="93" name="Arc 92">
                <a:extLst>
                  <a:ext uri="{FF2B5EF4-FFF2-40B4-BE49-F238E27FC236}">
                    <a16:creationId xmlns:a16="http://schemas.microsoft.com/office/drawing/2014/main" id="{B29574F7-C604-FE6F-6501-CEEC289C229E}"/>
                  </a:ext>
                </a:extLst>
              </p:cNvPr>
              <p:cNvSpPr/>
              <p:nvPr/>
            </p:nvSpPr>
            <p:spPr>
              <a:xfrm rot="18044318">
                <a:off x="4075447" y="3601814"/>
                <a:ext cx="4795161" cy="5256246"/>
              </a:xfrm>
              <a:prstGeom prst="arc">
                <a:avLst>
                  <a:gd name="adj1" fmla="val 16892528"/>
                  <a:gd name="adj2" fmla="val 20899754"/>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4" name="Triangle 93">
                <a:extLst>
                  <a:ext uri="{FF2B5EF4-FFF2-40B4-BE49-F238E27FC236}">
                    <a16:creationId xmlns:a16="http://schemas.microsoft.com/office/drawing/2014/main" id="{8F0A1784-9513-7877-F5CA-8D5022984D90}"/>
                  </a:ext>
                </a:extLst>
              </p:cNvPr>
              <p:cNvSpPr/>
              <p:nvPr/>
            </p:nvSpPr>
            <p:spPr>
              <a:xfrm rot="13449152">
                <a:off x="4383827" y="4059044"/>
                <a:ext cx="529217" cy="529216"/>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92" name="Triangle 91">
              <a:extLst>
                <a:ext uri="{FF2B5EF4-FFF2-40B4-BE49-F238E27FC236}">
                  <a16:creationId xmlns:a16="http://schemas.microsoft.com/office/drawing/2014/main" id="{E5880EC1-122B-325D-08B3-79B4251BCEA9}"/>
                </a:ext>
              </a:extLst>
            </p:cNvPr>
            <p:cNvSpPr/>
            <p:nvPr/>
          </p:nvSpPr>
          <p:spPr>
            <a:xfrm rot="3851468">
              <a:off x="1980179" y="1276278"/>
              <a:ext cx="529217" cy="529217"/>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Simplicity">
            <a:extLst>
              <a:ext uri="{FF2B5EF4-FFF2-40B4-BE49-F238E27FC236}">
                <a16:creationId xmlns:a16="http://schemas.microsoft.com/office/drawing/2014/main" id="{41B60B50-09EB-7EA3-D190-DC0E7178EC38}"/>
              </a:ext>
            </a:extLst>
          </p:cNvPr>
          <p:cNvGrpSpPr/>
          <p:nvPr/>
        </p:nvGrpSpPr>
        <p:grpSpPr>
          <a:xfrm>
            <a:off x="1090224" y="2968752"/>
            <a:ext cx="757907" cy="807282"/>
            <a:chOff x="1094091" y="3337384"/>
            <a:chExt cx="462999" cy="493162"/>
          </a:xfrm>
        </p:grpSpPr>
        <p:sp>
          <p:nvSpPr>
            <p:cNvPr id="106" name="Freeform 105">
              <a:extLst>
                <a:ext uri="{FF2B5EF4-FFF2-40B4-BE49-F238E27FC236}">
                  <a16:creationId xmlns:a16="http://schemas.microsoft.com/office/drawing/2014/main" id="{701F10B6-1FF4-582F-53FF-91278C4FBE2C}"/>
                </a:ext>
              </a:extLst>
            </p:cNvPr>
            <p:cNvSpPr/>
            <p:nvPr/>
          </p:nvSpPr>
          <p:spPr>
            <a:xfrm rot="8414311">
              <a:off x="1139040" y="3337384"/>
              <a:ext cx="142649" cy="245419"/>
            </a:xfrm>
            <a:custGeom>
              <a:avLst/>
              <a:gdLst>
                <a:gd name="connsiteX0" fmla="*/ 0 w 142649"/>
                <a:gd name="connsiteY0" fmla="*/ 232076 h 245419"/>
                <a:gd name="connsiteX1" fmla="*/ 70843 w 142649"/>
                <a:gd name="connsiteY1" fmla="*/ 0 h 245419"/>
                <a:gd name="connsiteX2" fmla="*/ 142649 w 142649"/>
                <a:gd name="connsiteY2" fmla="*/ 235233 h 245419"/>
                <a:gd name="connsiteX3" fmla="*/ 140247 w 142649"/>
                <a:gd name="connsiteY3" fmla="*/ 236191 h 245419"/>
                <a:gd name="connsiteX4" fmla="*/ 8309 w 142649"/>
                <a:gd name="connsiteY4" fmla="*/ 235521 h 245419"/>
                <a:gd name="connsiteX5" fmla="*/ 0 w 142649"/>
                <a:gd name="connsiteY5" fmla="*/ 232076 h 245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649" h="245419">
                  <a:moveTo>
                    <a:pt x="0" y="232076"/>
                  </a:moveTo>
                  <a:lnTo>
                    <a:pt x="70843" y="0"/>
                  </a:lnTo>
                  <a:lnTo>
                    <a:pt x="142649" y="235233"/>
                  </a:lnTo>
                  <a:lnTo>
                    <a:pt x="140247" y="236191"/>
                  </a:lnTo>
                  <a:cubicBezTo>
                    <a:pt x="97428" y="248627"/>
                    <a:pt x="51482" y="248584"/>
                    <a:pt x="8309" y="235521"/>
                  </a:cubicBezTo>
                  <a:lnTo>
                    <a:pt x="0" y="232076"/>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4" name="Freeform 103">
              <a:extLst>
                <a:ext uri="{FF2B5EF4-FFF2-40B4-BE49-F238E27FC236}">
                  <a16:creationId xmlns:a16="http://schemas.microsoft.com/office/drawing/2014/main" id="{CEDC918F-638A-2CF4-FDDA-11F7B7674E5D}"/>
                </a:ext>
              </a:extLst>
            </p:cNvPr>
            <p:cNvSpPr/>
            <p:nvPr/>
          </p:nvSpPr>
          <p:spPr>
            <a:xfrm rot="8414311">
              <a:off x="1094091" y="3377734"/>
              <a:ext cx="462999" cy="452812"/>
            </a:xfrm>
            <a:custGeom>
              <a:avLst/>
              <a:gdLst>
                <a:gd name="connsiteX0" fmla="*/ 83437 w 462999"/>
                <a:gd name="connsiteY0" fmla="*/ 409452 h 452812"/>
                <a:gd name="connsiteX1" fmla="*/ 53547 w 462999"/>
                <a:gd name="connsiteY1" fmla="*/ 83437 h 452812"/>
                <a:gd name="connsiteX2" fmla="*/ 379561 w 462999"/>
                <a:gd name="connsiteY2" fmla="*/ 53547 h 452812"/>
                <a:gd name="connsiteX3" fmla="*/ 409452 w 462999"/>
                <a:gd name="connsiteY3" fmla="*/ 379561 h 452812"/>
                <a:gd name="connsiteX4" fmla="*/ 337835 w 462999"/>
                <a:gd name="connsiteY4" fmla="*/ 437193 h 452812"/>
                <a:gd name="connsiteX5" fmla="*/ 298680 w 462999"/>
                <a:gd name="connsiteY5" fmla="*/ 452812 h 452812"/>
                <a:gd name="connsiteX6" fmla="*/ 226874 w 462999"/>
                <a:gd name="connsiteY6" fmla="*/ 217579 h 452812"/>
                <a:gd name="connsiteX7" fmla="*/ 156031 w 462999"/>
                <a:gd name="connsiteY7" fmla="*/ 449655 h 452812"/>
                <a:gd name="connsiteX8" fmla="*/ 122309 w 462999"/>
                <a:gd name="connsiteY8" fmla="*/ 435676 h 452812"/>
                <a:gd name="connsiteX9" fmla="*/ 83437 w 462999"/>
                <a:gd name="connsiteY9" fmla="*/ 409452 h 452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2999" h="452812">
                  <a:moveTo>
                    <a:pt x="83437" y="409452"/>
                  </a:moveTo>
                  <a:cubicBezTo>
                    <a:pt x="-14844" y="327679"/>
                    <a:pt x="-28226" y="181718"/>
                    <a:pt x="53547" y="83437"/>
                  </a:cubicBezTo>
                  <a:cubicBezTo>
                    <a:pt x="135319" y="-14844"/>
                    <a:pt x="281280" y="-28226"/>
                    <a:pt x="379561" y="53547"/>
                  </a:cubicBezTo>
                  <a:cubicBezTo>
                    <a:pt x="477842" y="135319"/>
                    <a:pt x="491224" y="281280"/>
                    <a:pt x="409452" y="379561"/>
                  </a:cubicBezTo>
                  <a:cubicBezTo>
                    <a:pt x="389009" y="404131"/>
                    <a:pt x="364554" y="423395"/>
                    <a:pt x="337835" y="437193"/>
                  </a:cubicBezTo>
                  <a:lnTo>
                    <a:pt x="298680" y="452812"/>
                  </a:lnTo>
                  <a:lnTo>
                    <a:pt x="226874" y="217579"/>
                  </a:lnTo>
                  <a:lnTo>
                    <a:pt x="156031" y="449655"/>
                  </a:lnTo>
                  <a:lnTo>
                    <a:pt x="122309" y="435676"/>
                  </a:lnTo>
                  <a:cubicBezTo>
                    <a:pt x="108753" y="428408"/>
                    <a:pt x="95722" y="419673"/>
                    <a:pt x="83437" y="409452"/>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39" name="Consubstantial">
            <a:extLst>
              <a:ext uri="{FF2B5EF4-FFF2-40B4-BE49-F238E27FC236}">
                <a16:creationId xmlns:a16="http://schemas.microsoft.com/office/drawing/2014/main" id="{17CCDBF7-852F-8077-8FF9-13E7CD0065EB}"/>
              </a:ext>
            </a:extLst>
          </p:cNvPr>
          <p:cNvGrpSpPr/>
          <p:nvPr/>
        </p:nvGrpSpPr>
        <p:grpSpPr>
          <a:xfrm>
            <a:off x="1073222" y="1765079"/>
            <a:ext cx="800092" cy="732938"/>
            <a:chOff x="166524" y="1186862"/>
            <a:chExt cx="800092" cy="732938"/>
          </a:xfrm>
        </p:grpSpPr>
        <p:grpSp>
          <p:nvGrpSpPr>
            <p:cNvPr id="18" name="Group 17">
              <a:extLst>
                <a:ext uri="{FF2B5EF4-FFF2-40B4-BE49-F238E27FC236}">
                  <a16:creationId xmlns:a16="http://schemas.microsoft.com/office/drawing/2014/main" id="{B7C1C4D3-3825-46A5-7201-F0914776F05C}"/>
                </a:ext>
              </a:extLst>
            </p:cNvPr>
            <p:cNvGrpSpPr/>
            <p:nvPr/>
          </p:nvGrpSpPr>
          <p:grpSpPr>
            <a:xfrm>
              <a:off x="166524" y="1186862"/>
              <a:ext cx="800092" cy="732938"/>
              <a:chOff x="1605537" y="-728121"/>
              <a:chExt cx="8754123" cy="8019360"/>
            </a:xfrm>
          </p:grpSpPr>
          <p:sp>
            <p:nvSpPr>
              <p:cNvPr id="19" name="Oval 2">
                <a:extLst>
                  <a:ext uri="{FF2B5EF4-FFF2-40B4-BE49-F238E27FC236}">
                    <a16:creationId xmlns:a16="http://schemas.microsoft.com/office/drawing/2014/main" id="{D0458DE4-007C-6515-21DE-A7EA13939747}"/>
                  </a:ext>
                </a:extLst>
              </p:cNvPr>
              <p:cNvSpPr>
                <a:spLocks/>
              </p:cNvSpPr>
              <p:nvPr/>
            </p:nvSpPr>
            <p:spPr bwMode="auto">
              <a:xfrm>
                <a:off x="4351964" y="-728121"/>
                <a:ext cx="3108960" cy="3108960"/>
              </a:xfrm>
              <a:prstGeom prst="ellipse">
                <a:avLst/>
              </a:prstGeom>
              <a:solidFill>
                <a:srgbClr val="151719"/>
              </a:solidFill>
              <a:ln w="12700">
                <a:noFill/>
                <a:round/>
                <a:headEnd/>
                <a:tailEnd/>
              </a:ln>
            </p:spPr>
            <p:txBody>
              <a:bodyPr lIns="0" tIns="0" rIns="0" bIns="0" anchor="ctr"/>
              <a:lstStyle/>
              <a:p>
                <a:pPr algn="ctr"/>
                <a:endParaRPr lang="en-US" sz="2400" b="1" dirty="0">
                  <a:latin typeface="Avenir Book" panose="02000503020000020003" pitchFamily="2" charset="0"/>
                </a:endParaRPr>
              </a:p>
            </p:txBody>
          </p:sp>
          <p:sp>
            <p:nvSpPr>
              <p:cNvPr id="20" name="Oval 8">
                <a:extLst>
                  <a:ext uri="{FF2B5EF4-FFF2-40B4-BE49-F238E27FC236}">
                    <a16:creationId xmlns:a16="http://schemas.microsoft.com/office/drawing/2014/main" id="{56E6BEB2-4CDA-7E0B-11CA-CE1D09255E03}"/>
                  </a:ext>
                </a:extLst>
              </p:cNvPr>
              <p:cNvSpPr>
                <a:spLocks/>
              </p:cNvSpPr>
              <p:nvPr/>
            </p:nvSpPr>
            <p:spPr bwMode="auto">
              <a:xfrm>
                <a:off x="7250700" y="4182279"/>
                <a:ext cx="3108960" cy="3108960"/>
              </a:xfrm>
              <a:prstGeom prst="ellipse">
                <a:avLst/>
              </a:prstGeom>
              <a:solidFill>
                <a:srgbClr val="151719"/>
              </a:solidFill>
              <a:ln w="12700">
                <a:noFill/>
                <a:round/>
                <a:headEnd/>
                <a:tailEnd/>
              </a:ln>
            </p:spPr>
            <p:txBody>
              <a:bodyPr lIns="0" tIns="0" rIns="0" bIns="0" anchor="ctr"/>
              <a:lstStyle/>
              <a:p>
                <a:pPr algn="ctr"/>
                <a:endParaRPr lang="en-US" sz="2800" dirty="0">
                  <a:latin typeface="Avenir Book" panose="02000503020000020003" pitchFamily="2" charset="0"/>
                </a:endParaRPr>
              </a:p>
            </p:txBody>
          </p:sp>
          <p:sp>
            <p:nvSpPr>
              <p:cNvPr id="21" name="Oval 11">
                <a:extLst>
                  <a:ext uri="{FF2B5EF4-FFF2-40B4-BE49-F238E27FC236}">
                    <a16:creationId xmlns:a16="http://schemas.microsoft.com/office/drawing/2014/main" id="{AF53471D-D705-AFB2-9AB6-57F9E7002FA6}"/>
                  </a:ext>
                </a:extLst>
              </p:cNvPr>
              <p:cNvSpPr>
                <a:spLocks/>
              </p:cNvSpPr>
              <p:nvPr/>
            </p:nvSpPr>
            <p:spPr bwMode="auto">
              <a:xfrm>
                <a:off x="1605537" y="4176757"/>
                <a:ext cx="3108960" cy="3108960"/>
              </a:xfrm>
              <a:prstGeom prst="ellipse">
                <a:avLst/>
              </a:prstGeom>
              <a:solidFill>
                <a:srgbClr val="151719"/>
              </a:solidFill>
              <a:ln w="12700">
                <a:noFill/>
                <a:round/>
                <a:headEnd/>
                <a:tailEnd/>
              </a:ln>
            </p:spPr>
            <p:txBody>
              <a:bodyPr lIns="0" tIns="0" rIns="0" bIns="0" anchor="ctr"/>
              <a:lstStyle/>
              <a:p>
                <a:pPr algn="ctr"/>
                <a:endParaRPr lang="en-US" sz="2800" dirty="0">
                  <a:latin typeface="Avenir Book" panose="02000503020000020003" pitchFamily="2" charset="0"/>
                </a:endParaRPr>
              </a:p>
            </p:txBody>
          </p:sp>
        </p:grpSp>
        <p:sp>
          <p:nvSpPr>
            <p:cNvPr id="35" name="Rectangle 34">
              <a:extLst>
                <a:ext uri="{FF2B5EF4-FFF2-40B4-BE49-F238E27FC236}">
                  <a16:creationId xmlns:a16="http://schemas.microsoft.com/office/drawing/2014/main" id="{CB2E60D3-79A7-4ABE-EEE0-03CCE3B49984}"/>
                </a:ext>
              </a:extLst>
            </p:cNvPr>
            <p:cNvSpPr/>
            <p:nvPr/>
          </p:nvSpPr>
          <p:spPr>
            <a:xfrm rot="1800000">
              <a:off x="615950" y="1647850"/>
              <a:ext cx="144662" cy="10431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94D7177D-0104-FB17-7EDF-40856B40E769}"/>
                </a:ext>
              </a:extLst>
            </p:cNvPr>
            <p:cNvSpPr/>
            <p:nvPr/>
          </p:nvSpPr>
          <p:spPr>
            <a:xfrm rot="19800000" flipH="1">
              <a:off x="355600" y="1648995"/>
              <a:ext cx="144662" cy="10431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CF346785-1E0F-E0A4-F858-4C460C3331A9}"/>
                </a:ext>
              </a:extLst>
            </p:cNvPr>
            <p:cNvSpPr/>
            <p:nvPr/>
          </p:nvSpPr>
          <p:spPr>
            <a:xfrm rot="5400000" flipH="1">
              <a:off x="491783" y="1399629"/>
              <a:ext cx="144662" cy="10431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8832D781-9B44-38EC-4F04-A0D7D5339389}"/>
                </a:ext>
              </a:extLst>
            </p:cNvPr>
            <p:cNvSpPr/>
            <p:nvPr/>
          </p:nvSpPr>
          <p:spPr>
            <a:xfrm>
              <a:off x="449423" y="1515459"/>
              <a:ext cx="224000" cy="22400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122777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xEl>
                                              <p:pRg st="1" end="1"/>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9">
                                            <p:txEl>
                                              <p:pRg st="2" end="2"/>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3" end="3"/>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9">
                                            <p:txEl>
                                              <p:pRg st="3" end="3"/>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9" grpId="0" uiExpand="1"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7454B3-C70B-CE11-D62B-49A0AB5C2512}"/>
              </a:ext>
            </a:extLst>
          </p:cNvPr>
          <p:cNvSpPr>
            <a:spLocks noGrp="1"/>
          </p:cNvSpPr>
          <p:nvPr>
            <p:ph type="title"/>
          </p:nvPr>
        </p:nvSpPr>
        <p:spPr/>
        <p:txBody>
          <a:bodyPr/>
          <a:lstStyle/>
          <a:p>
            <a:r>
              <a:rPr lang="en-US" dirty="0"/>
              <a:t>Consubstantiality</a:t>
            </a:r>
          </a:p>
        </p:txBody>
      </p:sp>
      <p:sp>
        <p:nvSpPr>
          <p:cNvPr id="3" name="Content Placeholder 2">
            <a:extLst>
              <a:ext uri="{FF2B5EF4-FFF2-40B4-BE49-F238E27FC236}">
                <a16:creationId xmlns:a16="http://schemas.microsoft.com/office/drawing/2014/main" id="{B94BD67A-F1CD-8BEA-6CA7-2D258F016CDD}"/>
              </a:ext>
            </a:extLst>
          </p:cNvPr>
          <p:cNvSpPr>
            <a:spLocks noGrp="1"/>
          </p:cNvSpPr>
          <p:nvPr>
            <p:ph idx="1"/>
          </p:nvPr>
        </p:nvSpPr>
        <p:spPr>
          <a:xfrm>
            <a:off x="838200" y="1825625"/>
            <a:ext cx="10515600" cy="4858204"/>
          </a:xfrm>
        </p:spPr>
        <p:txBody>
          <a:bodyPr>
            <a:normAutofit/>
          </a:bodyPr>
          <a:lstStyle/>
          <a:p>
            <a:r>
              <a:rPr lang="en-US" dirty="0"/>
              <a:t>Of the same substance or essence</a:t>
            </a:r>
          </a:p>
          <a:p>
            <a:r>
              <a:rPr lang="en-US" dirty="0"/>
              <a:t>Latin: </a:t>
            </a:r>
            <a:r>
              <a:rPr lang="en-US" i="1" dirty="0" err="1"/>
              <a:t>consubstantialis</a:t>
            </a:r>
            <a:r>
              <a:rPr lang="en-US" dirty="0"/>
              <a:t>; Greek: </a:t>
            </a:r>
            <a:r>
              <a:rPr lang="en-US" i="1" dirty="0" err="1"/>
              <a:t>homoousios</a:t>
            </a:r>
            <a:r>
              <a:rPr lang="en-US" dirty="0"/>
              <a:t> (</a:t>
            </a:r>
            <a:r>
              <a:rPr lang="el-GR" dirty="0" err="1">
                <a:latin typeface="Gentium Book Plus" panose="02000503060000020004" pitchFamily="2" charset="0"/>
                <a:ea typeface="Gentium Book Plus" panose="02000503060000020004" pitchFamily="2" charset="0"/>
                <a:cs typeface="Gentium Book Plus" panose="02000503060000020004" pitchFamily="2" charset="0"/>
              </a:rPr>
              <a:t>ὁμοούσιος</a:t>
            </a:r>
            <a:r>
              <a:rPr lang="en-US" dirty="0">
                <a:latin typeface="Gentium Book Plus" panose="02000503060000020004" pitchFamily="2" charset="0"/>
                <a:ea typeface="Gentium Book Plus" panose="02000503060000020004" pitchFamily="2" charset="0"/>
                <a:cs typeface="Gentium Book Plus" panose="02000503060000020004" pitchFamily="2" charset="0"/>
              </a:rPr>
              <a:t>)</a:t>
            </a:r>
          </a:p>
          <a:p>
            <a:r>
              <a:rPr lang="en-US" dirty="0">
                <a:ea typeface="Gentium Book Plus" panose="02000503060000020004" pitchFamily="2" charset="0"/>
                <a:cs typeface="Gentium Book Plus" panose="02000503060000020004" pitchFamily="2" charset="0"/>
              </a:rPr>
              <a:t>“The Son is consubstantial with the Father” (creeds)</a:t>
            </a:r>
          </a:p>
          <a:p>
            <a:r>
              <a:rPr lang="en-US" dirty="0"/>
              <a:t>The Father, Son, and Spirit each have what is necessary to count as fully and equally divine</a:t>
            </a:r>
          </a:p>
          <a:p>
            <a:r>
              <a:rPr lang="en-US" dirty="0"/>
              <a:t>And yet … they are not divided into distinct substances</a:t>
            </a:r>
          </a:p>
          <a:p>
            <a:r>
              <a:rPr lang="en-US" dirty="0"/>
              <a:t>Nor are they identical or an absolute numerical unity</a:t>
            </a:r>
          </a:p>
          <a:p>
            <a:r>
              <a:rPr lang="en-US" dirty="0"/>
              <a:t>At the level of person, </a:t>
            </a:r>
            <a:r>
              <a:rPr lang="en-US" i="1" dirty="0" err="1"/>
              <a:t>hypostatis</a:t>
            </a:r>
            <a:r>
              <a:rPr lang="en-US" dirty="0"/>
              <a:t>, and relation, they are distinct</a:t>
            </a:r>
          </a:p>
          <a:p>
            <a:r>
              <a:rPr lang="en-US" dirty="0"/>
              <a:t>Meaning: the Father, Son, and Spirit are equally worshipped</a:t>
            </a:r>
          </a:p>
          <a:p>
            <a:endParaRPr lang="en-US" dirty="0"/>
          </a:p>
        </p:txBody>
      </p:sp>
      <p:grpSp>
        <p:nvGrpSpPr>
          <p:cNvPr id="8" name="Consubstantial">
            <a:extLst>
              <a:ext uri="{FF2B5EF4-FFF2-40B4-BE49-F238E27FC236}">
                <a16:creationId xmlns:a16="http://schemas.microsoft.com/office/drawing/2014/main" id="{6840710C-12A8-3D90-F650-10AF7992E6A4}"/>
              </a:ext>
            </a:extLst>
          </p:cNvPr>
          <p:cNvGrpSpPr/>
          <p:nvPr/>
        </p:nvGrpSpPr>
        <p:grpSpPr>
          <a:xfrm>
            <a:off x="10553708" y="661437"/>
            <a:ext cx="800092" cy="732938"/>
            <a:chOff x="166524" y="1186862"/>
            <a:chExt cx="800092" cy="732938"/>
          </a:xfrm>
        </p:grpSpPr>
        <p:grpSp>
          <p:nvGrpSpPr>
            <p:cNvPr id="9" name="Group 8">
              <a:extLst>
                <a:ext uri="{FF2B5EF4-FFF2-40B4-BE49-F238E27FC236}">
                  <a16:creationId xmlns:a16="http://schemas.microsoft.com/office/drawing/2014/main" id="{07BEB1B8-BB54-0873-84D3-3753561111D1}"/>
                </a:ext>
              </a:extLst>
            </p:cNvPr>
            <p:cNvGrpSpPr/>
            <p:nvPr/>
          </p:nvGrpSpPr>
          <p:grpSpPr>
            <a:xfrm>
              <a:off x="166524" y="1186862"/>
              <a:ext cx="800092" cy="732938"/>
              <a:chOff x="1605537" y="-728121"/>
              <a:chExt cx="8754123" cy="8019360"/>
            </a:xfrm>
          </p:grpSpPr>
          <p:sp>
            <p:nvSpPr>
              <p:cNvPr id="14" name="Oval 2">
                <a:extLst>
                  <a:ext uri="{FF2B5EF4-FFF2-40B4-BE49-F238E27FC236}">
                    <a16:creationId xmlns:a16="http://schemas.microsoft.com/office/drawing/2014/main" id="{84824EFD-2716-DCC8-FAA8-FCDA52B94CDA}"/>
                  </a:ext>
                </a:extLst>
              </p:cNvPr>
              <p:cNvSpPr>
                <a:spLocks/>
              </p:cNvSpPr>
              <p:nvPr/>
            </p:nvSpPr>
            <p:spPr bwMode="auto">
              <a:xfrm>
                <a:off x="4351964" y="-728121"/>
                <a:ext cx="3108960" cy="3108960"/>
              </a:xfrm>
              <a:prstGeom prst="ellipse">
                <a:avLst/>
              </a:prstGeom>
              <a:solidFill>
                <a:srgbClr val="151719"/>
              </a:solidFill>
              <a:ln w="12700">
                <a:noFill/>
                <a:round/>
                <a:headEnd/>
                <a:tailEnd/>
              </a:ln>
            </p:spPr>
            <p:txBody>
              <a:bodyPr lIns="0" tIns="0" rIns="0" bIns="0" anchor="ctr"/>
              <a:lstStyle/>
              <a:p>
                <a:pPr algn="ctr"/>
                <a:endParaRPr lang="en-US" sz="2400" b="1" dirty="0">
                  <a:latin typeface="Avenir Book" panose="02000503020000020003" pitchFamily="2" charset="0"/>
                </a:endParaRPr>
              </a:p>
            </p:txBody>
          </p:sp>
          <p:sp>
            <p:nvSpPr>
              <p:cNvPr id="15" name="Oval 8">
                <a:extLst>
                  <a:ext uri="{FF2B5EF4-FFF2-40B4-BE49-F238E27FC236}">
                    <a16:creationId xmlns:a16="http://schemas.microsoft.com/office/drawing/2014/main" id="{EED975D1-8FB3-5676-BF97-DDD70B637E48}"/>
                  </a:ext>
                </a:extLst>
              </p:cNvPr>
              <p:cNvSpPr>
                <a:spLocks/>
              </p:cNvSpPr>
              <p:nvPr/>
            </p:nvSpPr>
            <p:spPr bwMode="auto">
              <a:xfrm>
                <a:off x="7250700" y="4182279"/>
                <a:ext cx="3108960" cy="3108960"/>
              </a:xfrm>
              <a:prstGeom prst="ellipse">
                <a:avLst/>
              </a:prstGeom>
              <a:solidFill>
                <a:srgbClr val="151719"/>
              </a:solidFill>
              <a:ln w="12700">
                <a:noFill/>
                <a:round/>
                <a:headEnd/>
                <a:tailEnd/>
              </a:ln>
            </p:spPr>
            <p:txBody>
              <a:bodyPr lIns="0" tIns="0" rIns="0" bIns="0" anchor="ctr"/>
              <a:lstStyle/>
              <a:p>
                <a:pPr algn="ctr"/>
                <a:endParaRPr lang="en-US" sz="2800" dirty="0">
                  <a:latin typeface="Avenir Book" panose="02000503020000020003" pitchFamily="2" charset="0"/>
                </a:endParaRPr>
              </a:p>
            </p:txBody>
          </p:sp>
          <p:sp>
            <p:nvSpPr>
              <p:cNvPr id="16" name="Oval 11">
                <a:extLst>
                  <a:ext uri="{FF2B5EF4-FFF2-40B4-BE49-F238E27FC236}">
                    <a16:creationId xmlns:a16="http://schemas.microsoft.com/office/drawing/2014/main" id="{20BC64A6-F295-8A35-FCAC-87569AF481CC}"/>
                  </a:ext>
                </a:extLst>
              </p:cNvPr>
              <p:cNvSpPr>
                <a:spLocks/>
              </p:cNvSpPr>
              <p:nvPr/>
            </p:nvSpPr>
            <p:spPr bwMode="auto">
              <a:xfrm>
                <a:off x="1605537" y="4176757"/>
                <a:ext cx="3108960" cy="3108960"/>
              </a:xfrm>
              <a:prstGeom prst="ellipse">
                <a:avLst/>
              </a:prstGeom>
              <a:solidFill>
                <a:srgbClr val="151719"/>
              </a:solidFill>
              <a:ln w="12700">
                <a:noFill/>
                <a:round/>
                <a:headEnd/>
                <a:tailEnd/>
              </a:ln>
            </p:spPr>
            <p:txBody>
              <a:bodyPr lIns="0" tIns="0" rIns="0" bIns="0" anchor="ctr"/>
              <a:lstStyle/>
              <a:p>
                <a:pPr algn="ctr"/>
                <a:endParaRPr lang="en-US" sz="2800" dirty="0">
                  <a:latin typeface="Avenir Book" panose="02000503020000020003" pitchFamily="2" charset="0"/>
                </a:endParaRPr>
              </a:p>
            </p:txBody>
          </p:sp>
        </p:grpSp>
        <p:sp>
          <p:nvSpPr>
            <p:cNvPr id="10" name="Rectangle 9">
              <a:extLst>
                <a:ext uri="{FF2B5EF4-FFF2-40B4-BE49-F238E27FC236}">
                  <a16:creationId xmlns:a16="http://schemas.microsoft.com/office/drawing/2014/main" id="{43993338-C8CC-B760-CF2D-3B6ACEB69ABF}"/>
                </a:ext>
              </a:extLst>
            </p:cNvPr>
            <p:cNvSpPr/>
            <p:nvPr/>
          </p:nvSpPr>
          <p:spPr>
            <a:xfrm rot="1800000">
              <a:off x="615950" y="1647850"/>
              <a:ext cx="144662" cy="10431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A7C6B0B-D3EC-78F7-1C96-AEC4D052742E}"/>
                </a:ext>
              </a:extLst>
            </p:cNvPr>
            <p:cNvSpPr/>
            <p:nvPr/>
          </p:nvSpPr>
          <p:spPr>
            <a:xfrm rot="19800000" flipH="1">
              <a:off x="355600" y="1648995"/>
              <a:ext cx="144662" cy="10431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70749D8-EC91-C7D9-EB06-354CFFCBE359}"/>
                </a:ext>
              </a:extLst>
            </p:cNvPr>
            <p:cNvSpPr/>
            <p:nvPr/>
          </p:nvSpPr>
          <p:spPr>
            <a:xfrm rot="5400000" flipH="1">
              <a:off x="491783" y="1399629"/>
              <a:ext cx="144662" cy="10431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980C2B9C-CC6B-4C06-0DAA-7DC9B5C6B92F}"/>
                </a:ext>
              </a:extLst>
            </p:cNvPr>
            <p:cNvSpPr/>
            <p:nvPr/>
          </p:nvSpPr>
          <p:spPr>
            <a:xfrm>
              <a:off x="449423" y="1515459"/>
              <a:ext cx="224000" cy="22400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476485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CACBC4-17D5-8D4C-BC56-1CCB891D96BB}"/>
              </a:ext>
            </a:extLst>
          </p:cNvPr>
          <p:cNvSpPr>
            <a:spLocks noGrp="1"/>
          </p:cNvSpPr>
          <p:nvPr>
            <p:ph type="title"/>
          </p:nvPr>
        </p:nvSpPr>
        <p:spPr/>
        <p:txBody>
          <a:bodyPr/>
          <a:lstStyle/>
          <a:p>
            <a:r>
              <a:rPr lang="en-US" dirty="0"/>
              <a:t>Text Slide Title</a:t>
            </a:r>
          </a:p>
        </p:txBody>
      </p:sp>
      <p:sp>
        <p:nvSpPr>
          <p:cNvPr id="3" name="Content Placeholder 2">
            <a:extLst>
              <a:ext uri="{FF2B5EF4-FFF2-40B4-BE49-F238E27FC236}">
                <a16:creationId xmlns:a16="http://schemas.microsoft.com/office/drawing/2014/main" id="{0D1191D6-CB28-2940-8B47-FD2883E9A43D}"/>
              </a:ext>
            </a:extLst>
          </p:cNvPr>
          <p:cNvSpPr>
            <a:spLocks noGrp="1"/>
          </p:cNvSpPr>
          <p:nvPr>
            <p:ph idx="1"/>
          </p:nvPr>
        </p:nvSpPr>
        <p:spPr/>
        <p:txBody>
          <a:bodyPr/>
          <a:lstStyle/>
          <a:p>
            <a:r>
              <a:rPr lang="en-US" dirty="0"/>
              <a:t>Please feel free to use these colors, icons, and slide templates in your own teaching.</a:t>
            </a:r>
          </a:p>
          <a:p>
            <a:r>
              <a:rPr lang="en-US" dirty="0"/>
              <a:t>The title font is Didot</a:t>
            </a:r>
          </a:p>
          <a:p>
            <a:r>
              <a:rPr lang="en-US" dirty="0"/>
              <a:t>The text font is Avenir</a:t>
            </a:r>
          </a:p>
          <a:p>
            <a:r>
              <a:rPr lang="en-US" dirty="0"/>
              <a:t>The Slide Master has three main colors embedded</a:t>
            </a:r>
          </a:p>
          <a:p>
            <a:pPr lvl="1"/>
            <a:r>
              <a:rPr lang="en-US" dirty="0"/>
              <a:t>Blue/Father</a:t>
            </a:r>
          </a:p>
          <a:p>
            <a:pPr lvl="1"/>
            <a:r>
              <a:rPr lang="en-US" dirty="0"/>
              <a:t>Red/Son</a:t>
            </a:r>
          </a:p>
          <a:p>
            <a:pPr lvl="1"/>
            <a:r>
              <a:rPr lang="en-US" dirty="0"/>
              <a:t>Yellow/Spirit</a:t>
            </a:r>
          </a:p>
          <a:p>
            <a:endParaRPr lang="en-US" dirty="0"/>
          </a:p>
        </p:txBody>
      </p:sp>
      <p:grpSp>
        <p:nvGrpSpPr>
          <p:cNvPr id="8" name="Group 7">
            <a:extLst>
              <a:ext uri="{FF2B5EF4-FFF2-40B4-BE49-F238E27FC236}">
                <a16:creationId xmlns:a16="http://schemas.microsoft.com/office/drawing/2014/main" id="{57EADEDB-FB1E-FF01-896D-BB81B6317FA0}"/>
              </a:ext>
            </a:extLst>
          </p:cNvPr>
          <p:cNvGrpSpPr/>
          <p:nvPr/>
        </p:nvGrpSpPr>
        <p:grpSpPr>
          <a:xfrm>
            <a:off x="10322349" y="365125"/>
            <a:ext cx="1036140" cy="985203"/>
            <a:chOff x="5501640" y="1453198"/>
            <a:chExt cx="1036140" cy="985203"/>
          </a:xfrm>
        </p:grpSpPr>
        <p:sp>
          <p:nvSpPr>
            <p:cNvPr id="9" name="Oval 8">
              <a:extLst>
                <a:ext uri="{FF2B5EF4-FFF2-40B4-BE49-F238E27FC236}">
                  <a16:creationId xmlns:a16="http://schemas.microsoft.com/office/drawing/2014/main" id="{A4CFFE6C-0816-A29D-6B1A-6C96E77C8827}"/>
                </a:ext>
              </a:extLst>
            </p:cNvPr>
            <p:cNvSpPr/>
            <p:nvPr/>
          </p:nvSpPr>
          <p:spPr>
            <a:xfrm>
              <a:off x="5720701" y="1453198"/>
              <a:ext cx="594360" cy="594360"/>
            </a:xfrm>
            <a:prstGeom prst="ellipse">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6907A726-DAC3-EBF1-6E29-49267EAA1EBE}"/>
                </a:ext>
              </a:extLst>
            </p:cNvPr>
            <p:cNvSpPr/>
            <p:nvPr/>
          </p:nvSpPr>
          <p:spPr>
            <a:xfrm>
              <a:off x="5943420" y="1844041"/>
              <a:ext cx="594360" cy="594360"/>
            </a:xfrm>
            <a:prstGeom prst="ellipse">
              <a:avLst/>
            </a:prstGeom>
            <a:solidFill>
              <a:srgbClr val="C00000">
                <a:alpha val="7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478E4F82-6CB4-9637-6B09-B7869DA70DD4}"/>
                </a:ext>
              </a:extLst>
            </p:cNvPr>
            <p:cNvSpPr/>
            <p:nvPr/>
          </p:nvSpPr>
          <p:spPr>
            <a:xfrm>
              <a:off x="5501640" y="1844041"/>
              <a:ext cx="594360" cy="594360"/>
            </a:xfrm>
            <a:prstGeom prst="ellipse">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5378407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7454B3-C70B-CE11-D62B-49A0AB5C2512}"/>
              </a:ext>
            </a:extLst>
          </p:cNvPr>
          <p:cNvSpPr>
            <a:spLocks noGrp="1"/>
          </p:cNvSpPr>
          <p:nvPr>
            <p:ph type="title"/>
          </p:nvPr>
        </p:nvSpPr>
        <p:spPr/>
        <p:txBody>
          <a:bodyPr/>
          <a:lstStyle/>
          <a:p>
            <a:pPr algn="r"/>
            <a:r>
              <a:rPr lang="en-US" dirty="0"/>
              <a:t>Processions</a:t>
            </a:r>
          </a:p>
        </p:txBody>
      </p:sp>
      <p:sp>
        <p:nvSpPr>
          <p:cNvPr id="3" name="Content Placeholder 2">
            <a:extLst>
              <a:ext uri="{FF2B5EF4-FFF2-40B4-BE49-F238E27FC236}">
                <a16:creationId xmlns:a16="http://schemas.microsoft.com/office/drawing/2014/main" id="{B94BD67A-F1CD-8BEA-6CA7-2D258F016CDD}"/>
              </a:ext>
            </a:extLst>
          </p:cNvPr>
          <p:cNvSpPr>
            <a:spLocks noGrp="1"/>
          </p:cNvSpPr>
          <p:nvPr>
            <p:ph idx="1"/>
          </p:nvPr>
        </p:nvSpPr>
        <p:spPr>
          <a:xfrm>
            <a:off x="838200" y="1825625"/>
            <a:ext cx="10515600" cy="4667250"/>
          </a:xfrm>
        </p:spPr>
        <p:txBody>
          <a:bodyPr/>
          <a:lstStyle/>
          <a:p>
            <a:r>
              <a:rPr lang="en-US" dirty="0"/>
              <a:t>How can we distinguish Father, Son, and Spirit without violating or undermining consubstantiality?</a:t>
            </a:r>
          </a:p>
          <a:p>
            <a:r>
              <a:rPr lang="en-US" dirty="0"/>
              <a:t>Procession: the eternal origin of the Son and Spirit from the Father (i.e., </a:t>
            </a:r>
            <a:r>
              <a:rPr lang="en-US" i="1" dirty="0"/>
              <a:t>how</a:t>
            </a:r>
            <a:r>
              <a:rPr lang="en-US" dirty="0"/>
              <a:t> they are consubstantial)</a:t>
            </a:r>
          </a:p>
          <a:p>
            <a:r>
              <a:rPr lang="en-US" dirty="0"/>
              <a:t>Almost all theologians use “eternal generation” for Father/Son, but sometimes use different terms for Father(Son)/Spirit</a:t>
            </a:r>
          </a:p>
          <a:p>
            <a:r>
              <a:rPr lang="en-US" dirty="0"/>
              <a:t>“Today I have begotten you” (Ps 2:7, Acts 13:13; Heb 1:5; 5:5)</a:t>
            </a:r>
          </a:p>
          <a:p>
            <a:r>
              <a:rPr lang="en-US" dirty="0"/>
              <a:t>“God has sent the Spirit of the Son” (Gal 4:6)</a:t>
            </a:r>
          </a:p>
          <a:p>
            <a:r>
              <a:rPr lang="en-US" dirty="0"/>
              <a:t>Hypostasis: a mode of subsistence of the nature, has a personal property, Father: unbegotten, Son: begotten, Spirit: </a:t>
            </a:r>
            <a:r>
              <a:rPr lang="en-US" dirty="0" err="1"/>
              <a:t>sentness</a:t>
            </a:r>
            <a:endParaRPr lang="en-US" dirty="0"/>
          </a:p>
        </p:txBody>
      </p:sp>
      <p:grpSp>
        <p:nvGrpSpPr>
          <p:cNvPr id="8" name="processions">
            <a:extLst>
              <a:ext uri="{FF2B5EF4-FFF2-40B4-BE49-F238E27FC236}">
                <a16:creationId xmlns:a16="http://schemas.microsoft.com/office/drawing/2014/main" id="{98F26E12-AEC5-DE4B-0C78-58BD4980960C}"/>
              </a:ext>
            </a:extLst>
          </p:cNvPr>
          <p:cNvGrpSpPr/>
          <p:nvPr/>
        </p:nvGrpSpPr>
        <p:grpSpPr>
          <a:xfrm>
            <a:off x="983726" y="801904"/>
            <a:ext cx="822277" cy="888784"/>
            <a:chOff x="1605537" y="-728121"/>
            <a:chExt cx="8996855" cy="9724527"/>
          </a:xfrm>
        </p:grpSpPr>
        <p:sp>
          <p:nvSpPr>
            <p:cNvPr id="9" name="Oval 2">
              <a:extLst>
                <a:ext uri="{FF2B5EF4-FFF2-40B4-BE49-F238E27FC236}">
                  <a16:creationId xmlns:a16="http://schemas.microsoft.com/office/drawing/2014/main" id="{3E5B3FF7-D171-B533-AC91-0BBAC6A76F72}"/>
                </a:ext>
              </a:extLst>
            </p:cNvPr>
            <p:cNvSpPr>
              <a:spLocks/>
            </p:cNvSpPr>
            <p:nvPr/>
          </p:nvSpPr>
          <p:spPr bwMode="auto">
            <a:xfrm>
              <a:off x="4351964" y="-728121"/>
              <a:ext cx="3108960" cy="3108960"/>
            </a:xfrm>
            <a:prstGeom prst="ellipse">
              <a:avLst/>
            </a:prstGeom>
            <a:solidFill>
              <a:srgbClr val="151719"/>
            </a:solidFill>
            <a:ln w="12700">
              <a:noFill/>
              <a:round/>
              <a:headEnd/>
              <a:tailEnd/>
            </a:ln>
          </p:spPr>
          <p:txBody>
            <a:bodyPr lIns="0" tIns="0" rIns="0" bIns="0" anchor="ctr"/>
            <a:lstStyle/>
            <a:p>
              <a:pPr algn="ctr"/>
              <a:endParaRPr lang="en-US" sz="2400" b="1" dirty="0">
                <a:latin typeface="Avenir Book" panose="02000503020000020003" pitchFamily="2" charset="0"/>
              </a:endParaRPr>
            </a:p>
          </p:txBody>
        </p:sp>
        <p:sp>
          <p:nvSpPr>
            <p:cNvPr id="10" name="Oval 8">
              <a:extLst>
                <a:ext uri="{FF2B5EF4-FFF2-40B4-BE49-F238E27FC236}">
                  <a16:creationId xmlns:a16="http://schemas.microsoft.com/office/drawing/2014/main" id="{0C4DA506-F41B-18EB-2F5E-242F2EDB36A2}"/>
                </a:ext>
              </a:extLst>
            </p:cNvPr>
            <p:cNvSpPr>
              <a:spLocks/>
            </p:cNvSpPr>
            <p:nvPr/>
          </p:nvSpPr>
          <p:spPr bwMode="auto">
            <a:xfrm>
              <a:off x="7250700" y="4182279"/>
              <a:ext cx="3108960" cy="3108960"/>
            </a:xfrm>
            <a:prstGeom prst="ellipse">
              <a:avLst/>
            </a:prstGeom>
            <a:solidFill>
              <a:srgbClr val="151719"/>
            </a:solidFill>
            <a:ln w="12700">
              <a:noFill/>
              <a:round/>
              <a:headEnd/>
              <a:tailEnd/>
            </a:ln>
          </p:spPr>
          <p:txBody>
            <a:bodyPr lIns="0" tIns="0" rIns="0" bIns="0" anchor="ctr"/>
            <a:lstStyle/>
            <a:p>
              <a:pPr algn="ctr"/>
              <a:endParaRPr lang="en-US" sz="2800" dirty="0">
                <a:latin typeface="Avenir Book" panose="02000503020000020003" pitchFamily="2" charset="0"/>
              </a:endParaRPr>
            </a:p>
          </p:txBody>
        </p:sp>
        <p:sp>
          <p:nvSpPr>
            <p:cNvPr id="11" name="Oval 11">
              <a:extLst>
                <a:ext uri="{FF2B5EF4-FFF2-40B4-BE49-F238E27FC236}">
                  <a16:creationId xmlns:a16="http://schemas.microsoft.com/office/drawing/2014/main" id="{79D4133F-52DF-C1F9-4933-35368061B392}"/>
                </a:ext>
              </a:extLst>
            </p:cNvPr>
            <p:cNvSpPr>
              <a:spLocks/>
            </p:cNvSpPr>
            <p:nvPr/>
          </p:nvSpPr>
          <p:spPr bwMode="auto">
            <a:xfrm>
              <a:off x="1605537" y="4176757"/>
              <a:ext cx="3108960" cy="3108960"/>
            </a:xfrm>
            <a:prstGeom prst="ellipse">
              <a:avLst/>
            </a:prstGeom>
            <a:solidFill>
              <a:srgbClr val="151719"/>
            </a:solidFill>
            <a:ln w="12700">
              <a:noFill/>
              <a:round/>
              <a:headEnd/>
              <a:tailEnd/>
            </a:ln>
          </p:spPr>
          <p:txBody>
            <a:bodyPr lIns="0" tIns="0" rIns="0" bIns="0" anchor="ctr"/>
            <a:lstStyle/>
            <a:p>
              <a:pPr algn="ctr"/>
              <a:endParaRPr lang="en-US" sz="2800" dirty="0">
                <a:latin typeface="Avenir Book" panose="02000503020000020003" pitchFamily="2" charset="0"/>
              </a:endParaRPr>
            </a:p>
          </p:txBody>
        </p:sp>
        <p:cxnSp>
          <p:nvCxnSpPr>
            <p:cNvPr id="12" name="Straight Arrow Connector 11">
              <a:extLst>
                <a:ext uri="{FF2B5EF4-FFF2-40B4-BE49-F238E27FC236}">
                  <a16:creationId xmlns:a16="http://schemas.microsoft.com/office/drawing/2014/main" id="{63442A7F-49F5-E249-2BA2-9FA7D530C880}"/>
                </a:ext>
              </a:extLst>
            </p:cNvPr>
            <p:cNvCxnSpPr>
              <a:cxnSpLocks/>
            </p:cNvCxnSpPr>
            <p:nvPr/>
          </p:nvCxnSpPr>
          <p:spPr>
            <a:xfrm flipH="1">
              <a:off x="4351964" y="2564296"/>
              <a:ext cx="1263693" cy="2080183"/>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Arc 12">
              <a:extLst>
                <a:ext uri="{FF2B5EF4-FFF2-40B4-BE49-F238E27FC236}">
                  <a16:creationId xmlns:a16="http://schemas.microsoft.com/office/drawing/2014/main" id="{870DFCD8-3BBE-55A6-9F2C-3A79EBD27E23}"/>
                </a:ext>
              </a:extLst>
            </p:cNvPr>
            <p:cNvSpPr/>
            <p:nvPr/>
          </p:nvSpPr>
          <p:spPr>
            <a:xfrm rot="18769578">
              <a:off x="3880739" y="4483529"/>
              <a:ext cx="4446043" cy="4579712"/>
            </a:xfrm>
            <a:prstGeom prst="arc">
              <a:avLst>
                <a:gd name="adj1" fmla="val 16892528"/>
                <a:gd name="adj2" fmla="val 20899754"/>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Arc 13">
              <a:extLst>
                <a:ext uri="{FF2B5EF4-FFF2-40B4-BE49-F238E27FC236}">
                  <a16:creationId xmlns:a16="http://schemas.microsoft.com/office/drawing/2014/main" id="{D32FE436-A5BA-BD7F-9282-096F0060C0F7}"/>
                </a:ext>
              </a:extLst>
            </p:cNvPr>
            <p:cNvSpPr/>
            <p:nvPr/>
          </p:nvSpPr>
          <p:spPr>
            <a:xfrm rot="6381494" flipV="1">
              <a:off x="6089514" y="611327"/>
              <a:ext cx="4446043" cy="4579712"/>
            </a:xfrm>
            <a:prstGeom prst="arc">
              <a:avLst>
                <a:gd name="adj1" fmla="val 16892528"/>
                <a:gd name="adj2" fmla="val 20899754"/>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Triangle 14">
              <a:extLst>
                <a:ext uri="{FF2B5EF4-FFF2-40B4-BE49-F238E27FC236}">
                  <a16:creationId xmlns:a16="http://schemas.microsoft.com/office/drawing/2014/main" id="{1228B5A3-0DDA-0D9B-5968-64D1D66DCF29}"/>
                </a:ext>
              </a:extLst>
            </p:cNvPr>
            <p:cNvSpPr/>
            <p:nvPr/>
          </p:nvSpPr>
          <p:spPr>
            <a:xfrm rot="7200000">
              <a:off x="6775815" y="4491138"/>
              <a:ext cx="700336" cy="700337"/>
            </a:xfrm>
            <a:prstGeom prst="triangle">
              <a:avLst/>
            </a:prstGeom>
            <a:solidFill>
              <a:srgbClr val="1517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544469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7454B3-C70B-CE11-D62B-49A0AB5C2512}"/>
              </a:ext>
            </a:extLst>
          </p:cNvPr>
          <p:cNvSpPr>
            <a:spLocks noGrp="1"/>
          </p:cNvSpPr>
          <p:nvPr>
            <p:ph type="title"/>
          </p:nvPr>
        </p:nvSpPr>
        <p:spPr/>
        <p:txBody>
          <a:bodyPr/>
          <a:lstStyle/>
          <a:p>
            <a:r>
              <a:rPr lang="en-US" dirty="0"/>
              <a:t>Simplicity</a:t>
            </a:r>
          </a:p>
        </p:txBody>
      </p:sp>
      <p:sp>
        <p:nvSpPr>
          <p:cNvPr id="3" name="Content Placeholder 2">
            <a:extLst>
              <a:ext uri="{FF2B5EF4-FFF2-40B4-BE49-F238E27FC236}">
                <a16:creationId xmlns:a16="http://schemas.microsoft.com/office/drawing/2014/main" id="{B94BD67A-F1CD-8BEA-6CA7-2D258F016CDD}"/>
              </a:ext>
            </a:extLst>
          </p:cNvPr>
          <p:cNvSpPr>
            <a:spLocks noGrp="1"/>
          </p:cNvSpPr>
          <p:nvPr>
            <p:ph idx="1"/>
          </p:nvPr>
        </p:nvSpPr>
        <p:spPr/>
        <p:txBody>
          <a:bodyPr/>
          <a:lstStyle/>
          <a:p>
            <a:r>
              <a:rPr lang="en-US" dirty="0"/>
              <a:t>God is not composed of parts and is indivisible</a:t>
            </a:r>
          </a:p>
          <a:p>
            <a:r>
              <a:rPr lang="en-US" dirty="0"/>
              <a:t>God is not one of a category or genus</a:t>
            </a:r>
          </a:p>
          <a:p>
            <a:r>
              <a:rPr lang="en-US" dirty="0"/>
              <a:t>God doesn’t “have” attributes: “God is by nature what he is, but he is called by us such names as the poverty of our nature will allow us to make use of” – Gregory of Nyssa </a:t>
            </a:r>
            <a:br>
              <a:rPr lang="en-US" dirty="0"/>
            </a:br>
            <a:r>
              <a:rPr lang="en-US" dirty="0"/>
              <a:t>(our limited minds think in categories/attributes, but he is one)</a:t>
            </a:r>
          </a:p>
          <a:p>
            <a:r>
              <a:rPr lang="en-US" dirty="0"/>
              <a:t>“God is spirit” (John 4:24)</a:t>
            </a:r>
          </a:p>
          <a:p>
            <a:r>
              <a:rPr lang="en-US" dirty="0"/>
              <a:t>“God does not change like shifting shadows” (James 1:17)</a:t>
            </a:r>
          </a:p>
          <a:p>
            <a:endParaRPr lang="en-US" dirty="0"/>
          </a:p>
        </p:txBody>
      </p:sp>
      <p:grpSp>
        <p:nvGrpSpPr>
          <p:cNvPr id="8" name="Simplicity">
            <a:extLst>
              <a:ext uri="{FF2B5EF4-FFF2-40B4-BE49-F238E27FC236}">
                <a16:creationId xmlns:a16="http://schemas.microsoft.com/office/drawing/2014/main" id="{11D2D9F9-A50D-2CE8-F55C-A66EB7F94C1E}"/>
              </a:ext>
            </a:extLst>
          </p:cNvPr>
          <p:cNvGrpSpPr/>
          <p:nvPr/>
        </p:nvGrpSpPr>
        <p:grpSpPr>
          <a:xfrm>
            <a:off x="10595893" y="681037"/>
            <a:ext cx="757907" cy="807282"/>
            <a:chOff x="1094091" y="3337384"/>
            <a:chExt cx="462999" cy="493162"/>
          </a:xfrm>
        </p:grpSpPr>
        <p:sp>
          <p:nvSpPr>
            <p:cNvPr id="9" name="Freeform 8">
              <a:extLst>
                <a:ext uri="{FF2B5EF4-FFF2-40B4-BE49-F238E27FC236}">
                  <a16:creationId xmlns:a16="http://schemas.microsoft.com/office/drawing/2014/main" id="{1410A2D9-7E49-589B-2E99-20319747792B}"/>
                </a:ext>
              </a:extLst>
            </p:cNvPr>
            <p:cNvSpPr/>
            <p:nvPr/>
          </p:nvSpPr>
          <p:spPr>
            <a:xfrm rot="8414311">
              <a:off x="1139040" y="3337384"/>
              <a:ext cx="142649" cy="245419"/>
            </a:xfrm>
            <a:custGeom>
              <a:avLst/>
              <a:gdLst>
                <a:gd name="connsiteX0" fmla="*/ 0 w 142649"/>
                <a:gd name="connsiteY0" fmla="*/ 232076 h 245419"/>
                <a:gd name="connsiteX1" fmla="*/ 70843 w 142649"/>
                <a:gd name="connsiteY1" fmla="*/ 0 h 245419"/>
                <a:gd name="connsiteX2" fmla="*/ 142649 w 142649"/>
                <a:gd name="connsiteY2" fmla="*/ 235233 h 245419"/>
                <a:gd name="connsiteX3" fmla="*/ 140247 w 142649"/>
                <a:gd name="connsiteY3" fmla="*/ 236191 h 245419"/>
                <a:gd name="connsiteX4" fmla="*/ 8309 w 142649"/>
                <a:gd name="connsiteY4" fmla="*/ 235521 h 245419"/>
                <a:gd name="connsiteX5" fmla="*/ 0 w 142649"/>
                <a:gd name="connsiteY5" fmla="*/ 232076 h 245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649" h="245419">
                  <a:moveTo>
                    <a:pt x="0" y="232076"/>
                  </a:moveTo>
                  <a:lnTo>
                    <a:pt x="70843" y="0"/>
                  </a:lnTo>
                  <a:lnTo>
                    <a:pt x="142649" y="235233"/>
                  </a:lnTo>
                  <a:lnTo>
                    <a:pt x="140247" y="236191"/>
                  </a:lnTo>
                  <a:cubicBezTo>
                    <a:pt x="97428" y="248627"/>
                    <a:pt x="51482" y="248584"/>
                    <a:pt x="8309" y="235521"/>
                  </a:cubicBezTo>
                  <a:lnTo>
                    <a:pt x="0" y="232076"/>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9">
              <a:extLst>
                <a:ext uri="{FF2B5EF4-FFF2-40B4-BE49-F238E27FC236}">
                  <a16:creationId xmlns:a16="http://schemas.microsoft.com/office/drawing/2014/main" id="{3189F44E-3162-A4B0-A36F-6EA0C26A0811}"/>
                </a:ext>
              </a:extLst>
            </p:cNvPr>
            <p:cNvSpPr/>
            <p:nvPr/>
          </p:nvSpPr>
          <p:spPr>
            <a:xfrm rot="8414311">
              <a:off x="1094091" y="3377734"/>
              <a:ext cx="462999" cy="452812"/>
            </a:xfrm>
            <a:custGeom>
              <a:avLst/>
              <a:gdLst>
                <a:gd name="connsiteX0" fmla="*/ 83437 w 462999"/>
                <a:gd name="connsiteY0" fmla="*/ 409452 h 452812"/>
                <a:gd name="connsiteX1" fmla="*/ 53547 w 462999"/>
                <a:gd name="connsiteY1" fmla="*/ 83437 h 452812"/>
                <a:gd name="connsiteX2" fmla="*/ 379561 w 462999"/>
                <a:gd name="connsiteY2" fmla="*/ 53547 h 452812"/>
                <a:gd name="connsiteX3" fmla="*/ 409452 w 462999"/>
                <a:gd name="connsiteY3" fmla="*/ 379561 h 452812"/>
                <a:gd name="connsiteX4" fmla="*/ 337835 w 462999"/>
                <a:gd name="connsiteY4" fmla="*/ 437193 h 452812"/>
                <a:gd name="connsiteX5" fmla="*/ 298680 w 462999"/>
                <a:gd name="connsiteY5" fmla="*/ 452812 h 452812"/>
                <a:gd name="connsiteX6" fmla="*/ 226874 w 462999"/>
                <a:gd name="connsiteY6" fmla="*/ 217579 h 452812"/>
                <a:gd name="connsiteX7" fmla="*/ 156031 w 462999"/>
                <a:gd name="connsiteY7" fmla="*/ 449655 h 452812"/>
                <a:gd name="connsiteX8" fmla="*/ 122309 w 462999"/>
                <a:gd name="connsiteY8" fmla="*/ 435676 h 452812"/>
                <a:gd name="connsiteX9" fmla="*/ 83437 w 462999"/>
                <a:gd name="connsiteY9" fmla="*/ 409452 h 452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2999" h="452812">
                  <a:moveTo>
                    <a:pt x="83437" y="409452"/>
                  </a:moveTo>
                  <a:cubicBezTo>
                    <a:pt x="-14844" y="327679"/>
                    <a:pt x="-28226" y="181718"/>
                    <a:pt x="53547" y="83437"/>
                  </a:cubicBezTo>
                  <a:cubicBezTo>
                    <a:pt x="135319" y="-14844"/>
                    <a:pt x="281280" y="-28226"/>
                    <a:pt x="379561" y="53547"/>
                  </a:cubicBezTo>
                  <a:cubicBezTo>
                    <a:pt x="477842" y="135319"/>
                    <a:pt x="491224" y="281280"/>
                    <a:pt x="409452" y="379561"/>
                  </a:cubicBezTo>
                  <a:cubicBezTo>
                    <a:pt x="389009" y="404131"/>
                    <a:pt x="364554" y="423395"/>
                    <a:pt x="337835" y="437193"/>
                  </a:cubicBezTo>
                  <a:lnTo>
                    <a:pt x="298680" y="452812"/>
                  </a:lnTo>
                  <a:lnTo>
                    <a:pt x="226874" y="217579"/>
                  </a:lnTo>
                  <a:lnTo>
                    <a:pt x="156031" y="449655"/>
                  </a:lnTo>
                  <a:lnTo>
                    <a:pt x="122309" y="435676"/>
                  </a:lnTo>
                  <a:cubicBezTo>
                    <a:pt x="108753" y="428408"/>
                    <a:pt x="95722" y="419673"/>
                    <a:pt x="83437" y="409452"/>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3736833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7454B3-C70B-CE11-D62B-49A0AB5C2512}"/>
              </a:ext>
            </a:extLst>
          </p:cNvPr>
          <p:cNvSpPr>
            <a:spLocks noGrp="1"/>
          </p:cNvSpPr>
          <p:nvPr>
            <p:ph type="title"/>
          </p:nvPr>
        </p:nvSpPr>
        <p:spPr/>
        <p:txBody>
          <a:bodyPr/>
          <a:lstStyle/>
          <a:p>
            <a:pPr algn="r"/>
            <a:r>
              <a:rPr lang="en-US" dirty="0"/>
              <a:t>Persons</a:t>
            </a:r>
          </a:p>
        </p:txBody>
      </p:sp>
      <p:sp>
        <p:nvSpPr>
          <p:cNvPr id="3" name="Content Placeholder 2">
            <a:extLst>
              <a:ext uri="{FF2B5EF4-FFF2-40B4-BE49-F238E27FC236}">
                <a16:creationId xmlns:a16="http://schemas.microsoft.com/office/drawing/2014/main" id="{B94BD67A-F1CD-8BEA-6CA7-2D258F016CDD}"/>
              </a:ext>
            </a:extLst>
          </p:cNvPr>
          <p:cNvSpPr>
            <a:spLocks noGrp="1"/>
          </p:cNvSpPr>
          <p:nvPr>
            <p:ph idx="1"/>
          </p:nvPr>
        </p:nvSpPr>
        <p:spPr>
          <a:xfrm>
            <a:off x="838200" y="1825625"/>
            <a:ext cx="10515600" cy="4667250"/>
          </a:xfrm>
        </p:spPr>
        <p:txBody>
          <a:bodyPr>
            <a:normAutofit/>
          </a:bodyPr>
          <a:lstStyle/>
          <a:p>
            <a:r>
              <a:rPr lang="en-US" dirty="0"/>
              <a:t>Latin: </a:t>
            </a:r>
            <a:r>
              <a:rPr lang="en-US" i="1" dirty="0"/>
              <a:t>personae</a:t>
            </a:r>
            <a:r>
              <a:rPr lang="en-US" dirty="0"/>
              <a:t> could mean “role in a theatre” “the person of a verb in grammar” or an “individual in a social sense”</a:t>
            </a:r>
          </a:p>
          <a:p>
            <a:r>
              <a:rPr lang="en-US" dirty="0"/>
              <a:t>Greek: </a:t>
            </a:r>
            <a:r>
              <a:rPr lang="en-US" i="1" dirty="0" err="1"/>
              <a:t>prospon</a:t>
            </a:r>
            <a:r>
              <a:rPr lang="en-US" i="1" dirty="0"/>
              <a:t> </a:t>
            </a:r>
            <a:r>
              <a:rPr lang="en-US" dirty="0"/>
              <a:t>“face” “to gaze” “that which is seen”</a:t>
            </a:r>
          </a:p>
          <a:p>
            <a:r>
              <a:rPr lang="en-US" i="1" dirty="0" err="1"/>
              <a:t>Hypostatis</a:t>
            </a:r>
            <a:r>
              <a:rPr lang="en-US" dirty="0"/>
              <a:t>: a concrete subsistence of a nature</a:t>
            </a:r>
            <a:br>
              <a:rPr lang="en-US" dirty="0"/>
            </a:br>
            <a:r>
              <a:rPr lang="en-US" dirty="0"/>
              <a:t>Person: the manner in which the subsistence presents itself</a:t>
            </a:r>
          </a:p>
          <a:p>
            <a:r>
              <a:rPr lang="en-US" dirty="0"/>
              <a:t>Boethius: “an individual substance of a rational nature”</a:t>
            </a:r>
          </a:p>
          <a:p>
            <a:r>
              <a:rPr lang="en-US" dirty="0"/>
              <a:t>Today, persons are known for their individuality, but theological persons are defined in relation to others</a:t>
            </a:r>
          </a:p>
          <a:p>
            <a:r>
              <a:rPr lang="en-US" dirty="0"/>
              <a:t>Divine Person: a unique subsistence of the one rational divine nature distinguished from other persons by their relations</a:t>
            </a:r>
          </a:p>
        </p:txBody>
      </p:sp>
      <p:grpSp>
        <p:nvGrpSpPr>
          <p:cNvPr id="8" name="relations">
            <a:extLst>
              <a:ext uri="{FF2B5EF4-FFF2-40B4-BE49-F238E27FC236}">
                <a16:creationId xmlns:a16="http://schemas.microsoft.com/office/drawing/2014/main" id="{9FF58853-0956-80C7-DBBD-D341C632C565}"/>
              </a:ext>
            </a:extLst>
          </p:cNvPr>
          <p:cNvGrpSpPr/>
          <p:nvPr/>
        </p:nvGrpSpPr>
        <p:grpSpPr>
          <a:xfrm>
            <a:off x="987216" y="610767"/>
            <a:ext cx="915665" cy="834278"/>
            <a:chOff x="-611212" y="-1022398"/>
            <a:chExt cx="9771295" cy="8902795"/>
          </a:xfrm>
        </p:grpSpPr>
        <p:sp>
          <p:nvSpPr>
            <p:cNvPr id="9" name="Oval 2">
              <a:extLst>
                <a:ext uri="{FF2B5EF4-FFF2-40B4-BE49-F238E27FC236}">
                  <a16:creationId xmlns:a16="http://schemas.microsoft.com/office/drawing/2014/main" id="{7333D78D-D42F-A20A-995A-4DE7E2348D79}"/>
                </a:ext>
              </a:extLst>
            </p:cNvPr>
            <p:cNvSpPr>
              <a:spLocks/>
            </p:cNvSpPr>
            <p:nvPr/>
          </p:nvSpPr>
          <p:spPr bwMode="auto">
            <a:xfrm>
              <a:off x="2704839" y="-1022398"/>
              <a:ext cx="3108960" cy="3108960"/>
            </a:xfrm>
            <a:prstGeom prst="ellipse">
              <a:avLst/>
            </a:prstGeom>
            <a:solidFill>
              <a:schemeClr val="tx1"/>
            </a:solidFill>
            <a:ln w="12700">
              <a:noFill/>
              <a:round/>
              <a:headEnd/>
              <a:tailEnd/>
            </a:ln>
          </p:spPr>
          <p:txBody>
            <a:bodyPr lIns="0" tIns="0" rIns="0" bIns="0" anchor="ctr"/>
            <a:lstStyle/>
            <a:p>
              <a:pPr algn="ctr"/>
              <a:endParaRPr lang="en-US" sz="2400" b="1" dirty="0">
                <a:latin typeface="Avenir Book" panose="02000503020000020003" pitchFamily="2" charset="0"/>
              </a:endParaRPr>
            </a:p>
          </p:txBody>
        </p:sp>
        <p:sp>
          <p:nvSpPr>
            <p:cNvPr id="10" name="Oval 8">
              <a:extLst>
                <a:ext uri="{FF2B5EF4-FFF2-40B4-BE49-F238E27FC236}">
                  <a16:creationId xmlns:a16="http://schemas.microsoft.com/office/drawing/2014/main" id="{5DEC4732-675B-D3BC-F360-FF811104F24F}"/>
                </a:ext>
              </a:extLst>
            </p:cNvPr>
            <p:cNvSpPr>
              <a:spLocks/>
            </p:cNvSpPr>
            <p:nvPr/>
          </p:nvSpPr>
          <p:spPr bwMode="auto">
            <a:xfrm>
              <a:off x="6051123" y="4771437"/>
              <a:ext cx="3108960" cy="3108960"/>
            </a:xfrm>
            <a:prstGeom prst="ellipse">
              <a:avLst/>
            </a:prstGeom>
            <a:solidFill>
              <a:schemeClr val="tx1"/>
            </a:solidFill>
            <a:ln w="12700">
              <a:noFill/>
              <a:round/>
              <a:headEnd/>
              <a:tailEnd/>
            </a:ln>
          </p:spPr>
          <p:txBody>
            <a:bodyPr lIns="0" tIns="0" rIns="0" bIns="0" anchor="ctr"/>
            <a:lstStyle/>
            <a:p>
              <a:pPr algn="ctr"/>
              <a:endParaRPr lang="en-US" sz="2800" dirty="0">
                <a:latin typeface="Avenir Book" panose="02000503020000020003" pitchFamily="2" charset="0"/>
              </a:endParaRPr>
            </a:p>
          </p:txBody>
        </p:sp>
        <p:sp>
          <p:nvSpPr>
            <p:cNvPr id="11" name="Oval 11">
              <a:extLst>
                <a:ext uri="{FF2B5EF4-FFF2-40B4-BE49-F238E27FC236}">
                  <a16:creationId xmlns:a16="http://schemas.microsoft.com/office/drawing/2014/main" id="{1F65F7BC-28C8-BBFE-371B-4D5DE8EE02B4}"/>
                </a:ext>
              </a:extLst>
            </p:cNvPr>
            <p:cNvSpPr>
              <a:spLocks/>
            </p:cNvSpPr>
            <p:nvPr/>
          </p:nvSpPr>
          <p:spPr bwMode="auto">
            <a:xfrm>
              <a:off x="-611212" y="4724314"/>
              <a:ext cx="3108960" cy="3108960"/>
            </a:xfrm>
            <a:prstGeom prst="ellipse">
              <a:avLst/>
            </a:prstGeom>
            <a:solidFill>
              <a:schemeClr val="tx1"/>
            </a:solidFill>
            <a:ln w="12700">
              <a:noFill/>
              <a:round/>
              <a:headEnd/>
              <a:tailEnd/>
            </a:ln>
          </p:spPr>
          <p:txBody>
            <a:bodyPr lIns="0" tIns="0" rIns="0" bIns="0" anchor="ctr"/>
            <a:lstStyle/>
            <a:p>
              <a:pPr algn="ctr"/>
              <a:endParaRPr lang="en-US" sz="2800" dirty="0">
                <a:latin typeface="Avenir Book" panose="02000503020000020003" pitchFamily="2" charset="0"/>
              </a:endParaRPr>
            </a:p>
          </p:txBody>
        </p:sp>
        <p:grpSp>
          <p:nvGrpSpPr>
            <p:cNvPr id="12" name="Group 11">
              <a:extLst>
                <a:ext uri="{FF2B5EF4-FFF2-40B4-BE49-F238E27FC236}">
                  <a16:creationId xmlns:a16="http://schemas.microsoft.com/office/drawing/2014/main" id="{CB3D1389-265E-F314-3F6A-634A79A75835}"/>
                </a:ext>
              </a:extLst>
            </p:cNvPr>
            <p:cNvGrpSpPr/>
            <p:nvPr/>
          </p:nvGrpSpPr>
          <p:grpSpPr>
            <a:xfrm rot="10800000">
              <a:off x="1401028" y="2744573"/>
              <a:ext cx="5256246" cy="4803048"/>
              <a:chOff x="3674599" y="3378060"/>
              <a:chExt cx="5256246" cy="4803048"/>
            </a:xfrm>
          </p:grpSpPr>
          <p:sp>
            <p:nvSpPr>
              <p:cNvPr id="22" name="Arc 21">
                <a:extLst>
                  <a:ext uri="{FF2B5EF4-FFF2-40B4-BE49-F238E27FC236}">
                    <a16:creationId xmlns:a16="http://schemas.microsoft.com/office/drawing/2014/main" id="{A2B3F310-AE9F-8801-1246-B6454E30E74C}"/>
                  </a:ext>
                </a:extLst>
              </p:cNvPr>
              <p:cNvSpPr/>
              <p:nvPr/>
            </p:nvSpPr>
            <p:spPr>
              <a:xfrm rot="18570280">
                <a:off x="3905141" y="3155405"/>
                <a:ext cx="4795161" cy="5256246"/>
              </a:xfrm>
              <a:prstGeom prst="arc">
                <a:avLst>
                  <a:gd name="adj1" fmla="val 16892528"/>
                  <a:gd name="adj2" fmla="val 20899754"/>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Triangle 22">
                <a:extLst>
                  <a:ext uri="{FF2B5EF4-FFF2-40B4-BE49-F238E27FC236}">
                    <a16:creationId xmlns:a16="http://schemas.microsoft.com/office/drawing/2014/main" id="{B9032422-6EE3-D48B-B4B2-F7C625F2D9D9}"/>
                  </a:ext>
                </a:extLst>
              </p:cNvPr>
              <p:cNvSpPr/>
              <p:nvPr/>
            </p:nvSpPr>
            <p:spPr>
              <a:xfrm rot="13975114">
                <a:off x="4343971" y="3378060"/>
                <a:ext cx="529218" cy="529217"/>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Triangle 12">
              <a:extLst>
                <a:ext uri="{FF2B5EF4-FFF2-40B4-BE49-F238E27FC236}">
                  <a16:creationId xmlns:a16="http://schemas.microsoft.com/office/drawing/2014/main" id="{D9E19C2D-629D-479C-D7E0-4921E68DD1DA}"/>
                </a:ext>
              </a:extLst>
            </p:cNvPr>
            <p:cNvSpPr/>
            <p:nvPr/>
          </p:nvSpPr>
          <p:spPr>
            <a:xfrm rot="18491977">
              <a:off x="2938680" y="6961097"/>
              <a:ext cx="529217" cy="529217"/>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F9EE7DD3-9A6E-01A0-4052-6C1D65292597}"/>
                </a:ext>
              </a:extLst>
            </p:cNvPr>
            <p:cNvGrpSpPr/>
            <p:nvPr/>
          </p:nvGrpSpPr>
          <p:grpSpPr>
            <a:xfrm rot="3680475">
              <a:off x="3032803" y="1323081"/>
              <a:ext cx="4795161" cy="5256246"/>
              <a:chOff x="3883784" y="3501689"/>
              <a:chExt cx="4795161" cy="5256246"/>
            </a:xfrm>
          </p:grpSpPr>
          <p:sp>
            <p:nvSpPr>
              <p:cNvPr id="20" name="Arc 19">
                <a:extLst>
                  <a:ext uri="{FF2B5EF4-FFF2-40B4-BE49-F238E27FC236}">
                    <a16:creationId xmlns:a16="http://schemas.microsoft.com/office/drawing/2014/main" id="{D628758C-6900-B5C5-A442-BA5636057E24}"/>
                  </a:ext>
                </a:extLst>
              </p:cNvPr>
              <p:cNvSpPr/>
              <p:nvPr/>
            </p:nvSpPr>
            <p:spPr>
              <a:xfrm rot="18932291">
                <a:off x="3883784" y="3501689"/>
                <a:ext cx="4795161" cy="5256246"/>
              </a:xfrm>
              <a:prstGeom prst="arc">
                <a:avLst>
                  <a:gd name="adj1" fmla="val 16892528"/>
                  <a:gd name="adj2" fmla="val 20899754"/>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Triangle 20">
                <a:extLst>
                  <a:ext uri="{FF2B5EF4-FFF2-40B4-BE49-F238E27FC236}">
                    <a16:creationId xmlns:a16="http://schemas.microsoft.com/office/drawing/2014/main" id="{DBE66EBE-50AB-D2B2-9693-8F44A2C91021}"/>
                  </a:ext>
                </a:extLst>
              </p:cNvPr>
              <p:cNvSpPr/>
              <p:nvPr/>
            </p:nvSpPr>
            <p:spPr>
              <a:xfrm rot="7320873">
                <a:off x="7201098" y="3695920"/>
                <a:ext cx="529217" cy="529216"/>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5" name="Triangle 14">
              <a:extLst>
                <a:ext uri="{FF2B5EF4-FFF2-40B4-BE49-F238E27FC236}">
                  <a16:creationId xmlns:a16="http://schemas.microsoft.com/office/drawing/2014/main" id="{8494742E-B035-6218-EAE5-6097F05B06C5}"/>
                </a:ext>
              </a:extLst>
            </p:cNvPr>
            <p:cNvSpPr/>
            <p:nvPr/>
          </p:nvSpPr>
          <p:spPr>
            <a:xfrm rot="18140083">
              <a:off x="6262934" y="1190776"/>
              <a:ext cx="529217" cy="529217"/>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78C521D0-7CD8-E095-DDF9-7F72B95B4188}"/>
                </a:ext>
              </a:extLst>
            </p:cNvPr>
            <p:cNvGrpSpPr/>
            <p:nvPr/>
          </p:nvGrpSpPr>
          <p:grpSpPr>
            <a:xfrm rot="18285453">
              <a:off x="751137" y="1148167"/>
              <a:ext cx="5256246" cy="4795161"/>
              <a:chOff x="3844905" y="3832356"/>
              <a:chExt cx="5256246" cy="4795161"/>
            </a:xfrm>
          </p:grpSpPr>
          <p:sp>
            <p:nvSpPr>
              <p:cNvPr id="18" name="Arc 17">
                <a:extLst>
                  <a:ext uri="{FF2B5EF4-FFF2-40B4-BE49-F238E27FC236}">
                    <a16:creationId xmlns:a16="http://schemas.microsoft.com/office/drawing/2014/main" id="{D52942BD-79D1-E4DB-748C-5976E33616C2}"/>
                  </a:ext>
                </a:extLst>
              </p:cNvPr>
              <p:cNvSpPr/>
              <p:nvPr/>
            </p:nvSpPr>
            <p:spPr>
              <a:xfrm rot="18044318">
                <a:off x="4075447" y="3601814"/>
                <a:ext cx="4795161" cy="5256246"/>
              </a:xfrm>
              <a:prstGeom prst="arc">
                <a:avLst>
                  <a:gd name="adj1" fmla="val 16892528"/>
                  <a:gd name="adj2" fmla="val 20899754"/>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Triangle 18">
                <a:extLst>
                  <a:ext uri="{FF2B5EF4-FFF2-40B4-BE49-F238E27FC236}">
                    <a16:creationId xmlns:a16="http://schemas.microsoft.com/office/drawing/2014/main" id="{05FE10D6-95E4-6D46-83D6-84FDFEBE4417}"/>
                  </a:ext>
                </a:extLst>
              </p:cNvPr>
              <p:cNvSpPr/>
              <p:nvPr/>
            </p:nvSpPr>
            <p:spPr>
              <a:xfrm rot="13449152">
                <a:off x="4383827" y="4059044"/>
                <a:ext cx="529217" cy="529216"/>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7" name="Triangle 16">
              <a:extLst>
                <a:ext uri="{FF2B5EF4-FFF2-40B4-BE49-F238E27FC236}">
                  <a16:creationId xmlns:a16="http://schemas.microsoft.com/office/drawing/2014/main" id="{20542EA0-464D-1D10-EBB2-24444421BFBF}"/>
                </a:ext>
              </a:extLst>
            </p:cNvPr>
            <p:cNvSpPr/>
            <p:nvPr/>
          </p:nvSpPr>
          <p:spPr>
            <a:xfrm rot="3851468">
              <a:off x="1980179" y="1276278"/>
              <a:ext cx="529217" cy="529217"/>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651583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7454B3-C70B-CE11-D62B-49A0AB5C2512}"/>
              </a:ext>
            </a:extLst>
          </p:cNvPr>
          <p:cNvSpPr>
            <a:spLocks noGrp="1"/>
          </p:cNvSpPr>
          <p:nvPr>
            <p:ph type="title"/>
          </p:nvPr>
        </p:nvSpPr>
        <p:spPr/>
        <p:txBody>
          <a:bodyPr/>
          <a:lstStyle/>
          <a:p>
            <a:r>
              <a:rPr lang="en-US" dirty="0"/>
              <a:t>Inseparable Operations</a:t>
            </a:r>
          </a:p>
        </p:txBody>
      </p:sp>
      <p:sp>
        <p:nvSpPr>
          <p:cNvPr id="3" name="Content Placeholder 2">
            <a:extLst>
              <a:ext uri="{FF2B5EF4-FFF2-40B4-BE49-F238E27FC236}">
                <a16:creationId xmlns:a16="http://schemas.microsoft.com/office/drawing/2014/main" id="{B94BD67A-F1CD-8BEA-6CA7-2D258F016CDD}"/>
              </a:ext>
            </a:extLst>
          </p:cNvPr>
          <p:cNvSpPr>
            <a:spLocks noGrp="1"/>
          </p:cNvSpPr>
          <p:nvPr>
            <p:ph idx="1"/>
          </p:nvPr>
        </p:nvSpPr>
        <p:spPr>
          <a:xfrm>
            <a:off x="838200" y="1825624"/>
            <a:ext cx="10515600" cy="5184775"/>
          </a:xfrm>
        </p:spPr>
        <p:txBody>
          <a:bodyPr>
            <a:normAutofit/>
          </a:bodyPr>
          <a:lstStyle/>
          <a:p>
            <a:r>
              <a:rPr lang="en-US" dirty="0"/>
              <a:t>All three persons of the Holy Trinity are at work in every action outside of the Trinity’s life. The identity of Yahweh is one.</a:t>
            </a:r>
          </a:p>
          <a:p>
            <a:r>
              <a:rPr lang="en-US" dirty="0"/>
              <a:t>Hear, O Israel: The </a:t>
            </a:r>
            <a:r>
              <a:rPr lang="en-US" cap="small" dirty="0"/>
              <a:t>Lord</a:t>
            </a:r>
            <a:r>
              <a:rPr lang="en-US" dirty="0"/>
              <a:t> our God, the </a:t>
            </a:r>
            <a:r>
              <a:rPr lang="en-US" cap="small" dirty="0"/>
              <a:t>Lord</a:t>
            </a:r>
            <a:r>
              <a:rPr lang="en-US" dirty="0"/>
              <a:t> is one. (</a:t>
            </a:r>
            <a:r>
              <a:rPr lang="en-US" dirty="0" err="1"/>
              <a:t>Deut</a:t>
            </a:r>
            <a:r>
              <a:rPr lang="en-US" dirty="0"/>
              <a:t> 6:4)</a:t>
            </a:r>
          </a:p>
          <a:p>
            <a:r>
              <a:rPr lang="en-US" dirty="0"/>
              <a:t>Prepare the way of the Lord (Matt 3:3; Isaiah 40:3 “</a:t>
            </a:r>
            <a:r>
              <a:rPr lang="en-US" cap="small" dirty="0"/>
              <a:t>Lord”</a:t>
            </a:r>
            <a:r>
              <a:rPr lang="en-US" dirty="0"/>
              <a:t>)</a:t>
            </a:r>
          </a:p>
          <a:p>
            <a:r>
              <a:rPr lang="en-US" dirty="0"/>
              <a:t>Christ is not alongside the Father, as a secondary agent. God is not a collective or a cooperation, but unified in all actions.</a:t>
            </a:r>
          </a:p>
          <a:p>
            <a:r>
              <a:rPr lang="en-US" dirty="0"/>
              <a:t>On the cross, the Father doesn’t punish the Son, but the Son’s humanity suffers</a:t>
            </a:r>
          </a:p>
          <a:p>
            <a:r>
              <a:rPr lang="en-US" dirty="0"/>
              <a:t>Scripture </a:t>
            </a:r>
            <a:r>
              <a:rPr lang="en-US" i="1" dirty="0"/>
              <a:t>appropriates</a:t>
            </a:r>
            <a:r>
              <a:rPr lang="en-US" dirty="0"/>
              <a:t> actions to persons based on relations: Creation from the unbegotten Father, through the Begotten Son, by the Send Spirit.</a:t>
            </a:r>
            <a:endParaRPr lang="en-US" i="1" dirty="0"/>
          </a:p>
          <a:p>
            <a:endParaRPr lang="en-US" dirty="0"/>
          </a:p>
        </p:txBody>
      </p:sp>
      <p:grpSp>
        <p:nvGrpSpPr>
          <p:cNvPr id="8" name="inseparable arrows">
            <a:extLst>
              <a:ext uri="{FF2B5EF4-FFF2-40B4-BE49-F238E27FC236}">
                <a16:creationId xmlns:a16="http://schemas.microsoft.com/office/drawing/2014/main" id="{01867C11-C9C2-E220-C7FE-32B27E4F96A8}"/>
              </a:ext>
            </a:extLst>
          </p:cNvPr>
          <p:cNvGrpSpPr/>
          <p:nvPr/>
        </p:nvGrpSpPr>
        <p:grpSpPr>
          <a:xfrm>
            <a:off x="10545267" y="688969"/>
            <a:ext cx="628308" cy="677873"/>
            <a:chOff x="173421" y="3878317"/>
            <a:chExt cx="520262" cy="561304"/>
          </a:xfrm>
        </p:grpSpPr>
        <p:sp>
          <p:nvSpPr>
            <p:cNvPr id="9" name="Right Arrow 8">
              <a:extLst>
                <a:ext uri="{FF2B5EF4-FFF2-40B4-BE49-F238E27FC236}">
                  <a16:creationId xmlns:a16="http://schemas.microsoft.com/office/drawing/2014/main" id="{50529434-8E7D-D261-FDA8-9D4E642E0B75}"/>
                </a:ext>
              </a:extLst>
            </p:cNvPr>
            <p:cNvSpPr/>
            <p:nvPr/>
          </p:nvSpPr>
          <p:spPr>
            <a:xfrm>
              <a:off x="173421" y="3878317"/>
              <a:ext cx="520262" cy="191433"/>
            </a:xfrm>
            <a:prstGeom prst="rightArrow">
              <a:avLst/>
            </a:prstGeom>
            <a:solidFill>
              <a:srgbClr val="1517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9">
              <a:extLst>
                <a:ext uri="{FF2B5EF4-FFF2-40B4-BE49-F238E27FC236}">
                  <a16:creationId xmlns:a16="http://schemas.microsoft.com/office/drawing/2014/main" id="{2CFE2B71-5FCF-A762-23CF-15F530EB4EA8}"/>
                </a:ext>
              </a:extLst>
            </p:cNvPr>
            <p:cNvSpPr/>
            <p:nvPr/>
          </p:nvSpPr>
          <p:spPr>
            <a:xfrm>
              <a:off x="173421" y="4063253"/>
              <a:ext cx="520262" cy="191433"/>
            </a:xfrm>
            <a:prstGeom prst="rightArrow">
              <a:avLst/>
            </a:prstGeom>
            <a:solidFill>
              <a:srgbClr val="1517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Arrow 10">
              <a:extLst>
                <a:ext uri="{FF2B5EF4-FFF2-40B4-BE49-F238E27FC236}">
                  <a16:creationId xmlns:a16="http://schemas.microsoft.com/office/drawing/2014/main" id="{1F899CA1-EEB6-94A3-33DE-CA38D1AB0024}"/>
                </a:ext>
              </a:extLst>
            </p:cNvPr>
            <p:cNvSpPr/>
            <p:nvPr/>
          </p:nvSpPr>
          <p:spPr>
            <a:xfrm>
              <a:off x="173421" y="4248188"/>
              <a:ext cx="520262" cy="191433"/>
            </a:xfrm>
            <a:prstGeom prst="rightArrow">
              <a:avLst/>
            </a:prstGeom>
            <a:solidFill>
              <a:srgbClr val="1517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656920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7454B3-C70B-CE11-D62B-49A0AB5C2512}"/>
              </a:ext>
            </a:extLst>
          </p:cNvPr>
          <p:cNvSpPr>
            <a:spLocks noGrp="1"/>
          </p:cNvSpPr>
          <p:nvPr>
            <p:ph type="title"/>
          </p:nvPr>
        </p:nvSpPr>
        <p:spPr/>
        <p:txBody>
          <a:bodyPr/>
          <a:lstStyle/>
          <a:p>
            <a:pPr algn="r"/>
            <a:r>
              <a:rPr lang="en-US" dirty="0"/>
              <a:t>Missions</a:t>
            </a:r>
          </a:p>
        </p:txBody>
      </p:sp>
      <p:sp>
        <p:nvSpPr>
          <p:cNvPr id="3" name="Content Placeholder 2">
            <a:extLst>
              <a:ext uri="{FF2B5EF4-FFF2-40B4-BE49-F238E27FC236}">
                <a16:creationId xmlns:a16="http://schemas.microsoft.com/office/drawing/2014/main" id="{B94BD67A-F1CD-8BEA-6CA7-2D258F016CDD}"/>
              </a:ext>
            </a:extLst>
          </p:cNvPr>
          <p:cNvSpPr>
            <a:spLocks noGrp="1"/>
          </p:cNvSpPr>
          <p:nvPr>
            <p:ph idx="1"/>
          </p:nvPr>
        </p:nvSpPr>
        <p:spPr/>
        <p:txBody>
          <a:bodyPr/>
          <a:lstStyle/>
          <a:p>
            <a:r>
              <a:rPr lang="en-US" dirty="0"/>
              <a:t>Th sending of the Son and the Spirit to the world</a:t>
            </a:r>
          </a:p>
          <a:p>
            <a:r>
              <a:rPr lang="en-US" dirty="0"/>
              <a:t>An extension of divine processions, where in the Persons become present to creation in a new manner, reuniting them with God.</a:t>
            </a:r>
          </a:p>
          <a:p>
            <a:r>
              <a:rPr lang="en-US" dirty="0"/>
              <a:t>Not a command from one will to another, for all come.</a:t>
            </a:r>
          </a:p>
          <a:p>
            <a:r>
              <a:rPr lang="en-US" dirty="0"/>
              <a:t>Jesus answered him, “If anyone loves me, he will keep my word, and my Father will love him, and we will come to him and make our home with him.” (John 14:23)</a:t>
            </a:r>
          </a:p>
        </p:txBody>
      </p:sp>
      <p:pic>
        <p:nvPicPr>
          <p:cNvPr id="8" name="globe" descr="Globe with solid fill">
            <a:extLst>
              <a:ext uri="{FF2B5EF4-FFF2-40B4-BE49-F238E27FC236}">
                <a16:creationId xmlns:a16="http://schemas.microsoft.com/office/drawing/2014/main" id="{BBADA6AE-74A6-46DB-627C-265E63C9D2D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38200" y="522206"/>
            <a:ext cx="823967" cy="823967"/>
          </a:xfrm>
          <a:prstGeom prst="rect">
            <a:avLst/>
          </a:prstGeom>
        </p:spPr>
      </p:pic>
    </p:spTree>
    <p:extLst>
      <p:ext uri="{BB962C8B-B14F-4D97-AF65-F5344CB8AC3E}">
        <p14:creationId xmlns:p14="http://schemas.microsoft.com/office/powerpoint/2010/main" val="1148356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7454B3-C70B-CE11-D62B-49A0AB5C2512}"/>
              </a:ext>
            </a:extLst>
          </p:cNvPr>
          <p:cNvSpPr>
            <a:spLocks noGrp="1"/>
          </p:cNvSpPr>
          <p:nvPr>
            <p:ph type="title"/>
          </p:nvPr>
        </p:nvSpPr>
        <p:spPr/>
        <p:txBody>
          <a:bodyPr/>
          <a:lstStyle/>
          <a:p>
            <a:r>
              <a:rPr lang="en-US" dirty="0"/>
              <a:t>Perichoresis</a:t>
            </a:r>
          </a:p>
        </p:txBody>
      </p:sp>
      <p:sp>
        <p:nvSpPr>
          <p:cNvPr id="3" name="Content Placeholder 2">
            <a:extLst>
              <a:ext uri="{FF2B5EF4-FFF2-40B4-BE49-F238E27FC236}">
                <a16:creationId xmlns:a16="http://schemas.microsoft.com/office/drawing/2014/main" id="{B94BD67A-F1CD-8BEA-6CA7-2D258F016CDD}"/>
              </a:ext>
            </a:extLst>
          </p:cNvPr>
          <p:cNvSpPr>
            <a:spLocks noGrp="1"/>
          </p:cNvSpPr>
          <p:nvPr>
            <p:ph idx="1"/>
          </p:nvPr>
        </p:nvSpPr>
        <p:spPr>
          <a:xfrm>
            <a:off x="838200" y="1825625"/>
            <a:ext cx="10678886" cy="4351338"/>
          </a:xfrm>
        </p:spPr>
        <p:txBody>
          <a:bodyPr/>
          <a:lstStyle/>
          <a:p>
            <a:r>
              <a:rPr lang="en-US" dirty="0"/>
              <a:t>From Greek </a:t>
            </a:r>
            <a:r>
              <a:rPr lang="en-US" i="1" dirty="0"/>
              <a:t>peri</a:t>
            </a:r>
            <a:r>
              <a:rPr lang="en-US" dirty="0"/>
              <a:t> "around" and </a:t>
            </a:r>
            <a:r>
              <a:rPr lang="en-US" i="1" dirty="0" err="1"/>
              <a:t>chōreō</a:t>
            </a:r>
            <a:r>
              <a:rPr lang="en-US" dirty="0"/>
              <a:t> "to go, or come”</a:t>
            </a:r>
          </a:p>
          <a:p>
            <a:r>
              <a:rPr lang="en-US" dirty="0"/>
              <a:t>”The Father is in Me and I am in the Father” (John 14:10; 17:21)</a:t>
            </a:r>
          </a:p>
          <a:p>
            <a:r>
              <a:rPr lang="en-US" dirty="0"/>
              <a:t>The interpenetration of the Father, Son, and Spirit, as distinct relationally, but inseparable in nature</a:t>
            </a:r>
          </a:p>
          <a:p>
            <a:r>
              <a:rPr lang="en-US" dirty="0"/>
              <a:t>“Mutual indwelling/divine sharing” rather than “divine dance”</a:t>
            </a:r>
          </a:p>
          <a:p>
            <a:r>
              <a:rPr lang="en-US" dirty="0"/>
              <a:t>Also used in Christology (two natures), soteriology (in Christ), ecclesiology (one body), eschatology (God in all 1 Cor 15:28)</a:t>
            </a:r>
          </a:p>
          <a:p>
            <a:r>
              <a:rPr lang="en-US" dirty="0"/>
              <a:t>Distinction: Divine Perichoresis is eternal, mutual, whereas our union with God is asymmetric and yet incomplete</a:t>
            </a:r>
          </a:p>
        </p:txBody>
      </p:sp>
      <p:pic>
        <p:nvPicPr>
          <p:cNvPr id="8" name="perichoresis">
            <a:extLst>
              <a:ext uri="{FF2B5EF4-FFF2-40B4-BE49-F238E27FC236}">
                <a16:creationId xmlns:a16="http://schemas.microsoft.com/office/drawing/2014/main" id="{83A46B1F-2900-8BFA-BDDA-269DF07FD3A9}"/>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b="12903"/>
          <a:stretch/>
        </p:blipFill>
        <p:spPr>
          <a:xfrm>
            <a:off x="10559485" y="681037"/>
            <a:ext cx="794315" cy="811739"/>
          </a:xfrm>
          <a:prstGeom prst="rect">
            <a:avLst/>
          </a:prstGeom>
        </p:spPr>
      </p:pic>
    </p:spTree>
    <p:extLst>
      <p:ext uri="{BB962C8B-B14F-4D97-AF65-F5344CB8AC3E}">
        <p14:creationId xmlns:p14="http://schemas.microsoft.com/office/powerpoint/2010/main" val="1490623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7454B3-C70B-CE11-D62B-49A0AB5C2512}"/>
              </a:ext>
            </a:extLst>
          </p:cNvPr>
          <p:cNvSpPr>
            <a:spLocks noGrp="1"/>
          </p:cNvSpPr>
          <p:nvPr>
            <p:ph type="title"/>
          </p:nvPr>
        </p:nvSpPr>
        <p:spPr/>
        <p:txBody>
          <a:bodyPr/>
          <a:lstStyle/>
          <a:p>
            <a:pPr algn="r"/>
            <a:r>
              <a:rPr lang="en-US" dirty="0"/>
              <a:t>Communion</a:t>
            </a:r>
          </a:p>
        </p:txBody>
      </p:sp>
      <p:sp>
        <p:nvSpPr>
          <p:cNvPr id="3" name="Content Placeholder 2">
            <a:extLst>
              <a:ext uri="{FF2B5EF4-FFF2-40B4-BE49-F238E27FC236}">
                <a16:creationId xmlns:a16="http://schemas.microsoft.com/office/drawing/2014/main" id="{B94BD67A-F1CD-8BEA-6CA7-2D258F016CDD}"/>
              </a:ext>
            </a:extLst>
          </p:cNvPr>
          <p:cNvSpPr>
            <a:spLocks noGrp="1"/>
          </p:cNvSpPr>
          <p:nvPr>
            <p:ph idx="1"/>
          </p:nvPr>
        </p:nvSpPr>
        <p:spPr>
          <a:xfrm>
            <a:off x="838200" y="1825624"/>
            <a:ext cx="10515600" cy="5032375"/>
          </a:xfrm>
        </p:spPr>
        <p:txBody>
          <a:bodyPr>
            <a:normAutofit/>
          </a:bodyPr>
          <a:lstStyle/>
          <a:p>
            <a:r>
              <a:rPr lang="en-US" dirty="0"/>
              <a:t>Our experience of the Triune God</a:t>
            </a:r>
          </a:p>
          <a:p>
            <a:r>
              <a:rPr lang="en-US" dirty="0"/>
              <a:t>From Greek </a:t>
            </a:r>
            <a:r>
              <a:rPr lang="en-US" i="1" dirty="0"/>
              <a:t>koinonia</a:t>
            </a:r>
            <a:r>
              <a:rPr lang="en-US" dirty="0"/>
              <a:t> (</a:t>
            </a:r>
            <a:r>
              <a:rPr lang="el-GR" dirty="0">
                <a:latin typeface="Gentium Book Plus" panose="02000503060000020004" pitchFamily="2" charset="0"/>
                <a:ea typeface="Gentium Book Plus" panose="02000503060000020004" pitchFamily="2" charset="0"/>
                <a:cs typeface="Gentium Book Plus" panose="02000503060000020004" pitchFamily="2" charset="0"/>
              </a:rPr>
              <a:t>κοινωνία</a:t>
            </a:r>
            <a:r>
              <a:rPr lang="en-US" dirty="0"/>
              <a:t>) meaning ”fellowship” ”sharing” or ”participation” </a:t>
            </a:r>
          </a:p>
          <a:p>
            <a:r>
              <a:rPr lang="en-US" dirty="0"/>
              <a:t>Co-ordinate mode: praise to the Father, praise to the Son, praise to the Spirit, three in one.</a:t>
            </a:r>
          </a:p>
          <a:p>
            <a:pPr lvl="1"/>
            <a:r>
              <a:rPr lang="en-US" dirty="0"/>
              <a:t>Risk: lack of uniqueness of the persons</a:t>
            </a:r>
          </a:p>
          <a:p>
            <a:r>
              <a:rPr lang="en-US" dirty="0"/>
              <a:t>Linear model: Our fellowship with the Father, through the Son, in the Spirit. </a:t>
            </a:r>
          </a:p>
          <a:p>
            <a:pPr lvl="1"/>
            <a:r>
              <a:rPr lang="en-US" dirty="0"/>
              <a:t>Risk: one person becomes primary, others subordinative. Pentecostals start with the Spirit, evangelicals emphasize the Son, etc.</a:t>
            </a:r>
          </a:p>
          <a:p>
            <a:r>
              <a:rPr lang="en-US" dirty="0"/>
              <a:t>We are called into communion with one God in three persons!</a:t>
            </a:r>
          </a:p>
          <a:p>
            <a:endParaRPr lang="en-US" dirty="0"/>
          </a:p>
          <a:p>
            <a:endParaRPr lang="en-US" dirty="0"/>
          </a:p>
        </p:txBody>
      </p:sp>
      <p:pic>
        <p:nvPicPr>
          <p:cNvPr id="8" name="bread">
            <a:extLst>
              <a:ext uri="{FF2B5EF4-FFF2-40B4-BE49-F238E27FC236}">
                <a16:creationId xmlns:a16="http://schemas.microsoft.com/office/drawing/2014/main" id="{A318D3AB-C879-EBBC-DC0B-021FBC65F4D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52783" y="584761"/>
            <a:ext cx="886289" cy="886289"/>
          </a:xfrm>
          <a:prstGeom prst="rect">
            <a:avLst/>
          </a:prstGeom>
        </p:spPr>
      </p:pic>
    </p:spTree>
    <p:extLst>
      <p:ext uri="{BB962C8B-B14F-4D97-AF65-F5344CB8AC3E}">
        <p14:creationId xmlns:p14="http://schemas.microsoft.com/office/powerpoint/2010/main" val="3347303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CDBF3-787E-FD05-10AF-B16CE2DF8600}"/>
              </a:ext>
            </a:extLst>
          </p:cNvPr>
          <p:cNvSpPr>
            <a:spLocks noGrp="1"/>
          </p:cNvSpPr>
          <p:nvPr>
            <p:ph type="title"/>
          </p:nvPr>
        </p:nvSpPr>
        <p:spPr>
          <a:xfrm>
            <a:off x="4876800" y="365125"/>
            <a:ext cx="6477000" cy="1325563"/>
          </a:xfrm>
        </p:spPr>
        <p:txBody>
          <a:bodyPr/>
          <a:lstStyle/>
          <a:p>
            <a:r>
              <a:rPr lang="en-US" dirty="0"/>
              <a:t>Trinitarian Dogmatics</a:t>
            </a:r>
          </a:p>
        </p:txBody>
      </p:sp>
      <p:sp>
        <p:nvSpPr>
          <p:cNvPr id="3" name="Content Placeholder 2">
            <a:extLst>
              <a:ext uri="{FF2B5EF4-FFF2-40B4-BE49-F238E27FC236}">
                <a16:creationId xmlns:a16="http://schemas.microsoft.com/office/drawing/2014/main" id="{E3278C21-4642-17D4-6421-6B1AAFA099C5}"/>
              </a:ext>
            </a:extLst>
          </p:cNvPr>
          <p:cNvSpPr>
            <a:spLocks noGrp="1"/>
          </p:cNvSpPr>
          <p:nvPr>
            <p:ph idx="1"/>
          </p:nvPr>
        </p:nvSpPr>
        <p:spPr>
          <a:xfrm>
            <a:off x="4876798" y="1825624"/>
            <a:ext cx="6477001" cy="4879975"/>
          </a:xfrm>
        </p:spPr>
        <p:txBody>
          <a:bodyPr>
            <a:normAutofit fontScale="92500"/>
          </a:bodyPr>
          <a:lstStyle/>
          <a:p>
            <a:pPr marL="0" indent="0">
              <a:buNone/>
            </a:pPr>
            <a:r>
              <a:rPr lang="en-US" dirty="0"/>
              <a:t>If all worship of God must be in Spirit and in truth (John 4:24), and if there is but one Spirit who is worshiped and one Son who is himself truth (John 14:6), then all worship is fundamentally trinitarian-in its object, as three divine persons are addressed; in its structure, as worship proceeds in the Spirit through the Son to the Father; and in its mode, as Christians enabled by the indwelling Holy Spirit are incorporated into spiritual communion with Father, Son, and Spirit.</a:t>
            </a:r>
          </a:p>
          <a:p>
            <a:pPr marL="0" indent="0" algn="r">
              <a:buNone/>
            </a:pPr>
            <a:r>
              <a:rPr lang="en-US" dirty="0"/>
              <a:t>Glenn Butner</a:t>
            </a:r>
          </a:p>
        </p:txBody>
      </p:sp>
      <p:pic>
        <p:nvPicPr>
          <p:cNvPr id="1026" name="Picture 2" descr="Image">
            <a:extLst>
              <a:ext uri="{FF2B5EF4-FFF2-40B4-BE49-F238E27FC236}">
                <a16:creationId xmlns:a16="http://schemas.microsoft.com/office/drawing/2014/main" id="{A00F946B-EDA4-1D1F-1B98-69F518C604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733926"/>
            <a:ext cx="3572220" cy="53901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75640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1624" y="445575"/>
            <a:ext cx="4807359" cy="1325563"/>
          </a:xfrm>
        </p:spPr>
        <p:txBody>
          <a:bodyPr/>
          <a:lstStyle/>
          <a:p>
            <a:r>
              <a:rPr lang="en-US" dirty="0"/>
              <a:t>Oneness</a:t>
            </a:r>
          </a:p>
        </p:txBody>
      </p:sp>
      <p:sp>
        <p:nvSpPr>
          <p:cNvPr id="3" name="Content Placeholder 2"/>
          <p:cNvSpPr>
            <a:spLocks noGrp="1"/>
          </p:cNvSpPr>
          <p:nvPr>
            <p:ph idx="1"/>
          </p:nvPr>
        </p:nvSpPr>
        <p:spPr>
          <a:xfrm>
            <a:off x="1925286" y="1453035"/>
            <a:ext cx="5151593" cy="4892674"/>
          </a:xfrm>
        </p:spPr>
        <p:txBody>
          <a:bodyPr>
            <a:normAutofit/>
          </a:bodyPr>
          <a:lstStyle/>
          <a:p>
            <a:pPr marL="0" indent="0">
              <a:lnSpc>
                <a:spcPct val="200000"/>
              </a:lnSpc>
              <a:buNone/>
            </a:pPr>
            <a:r>
              <a:rPr lang="en-US" sz="3600" dirty="0"/>
              <a:t>Consubstantiality</a:t>
            </a:r>
          </a:p>
          <a:p>
            <a:pPr marL="0" indent="0">
              <a:lnSpc>
                <a:spcPct val="200000"/>
              </a:lnSpc>
              <a:buNone/>
            </a:pPr>
            <a:r>
              <a:rPr lang="en-US" sz="3600" dirty="0"/>
              <a:t>Simplicity</a:t>
            </a:r>
          </a:p>
          <a:p>
            <a:pPr marL="0" indent="0">
              <a:lnSpc>
                <a:spcPct val="200000"/>
              </a:lnSpc>
              <a:buNone/>
            </a:pPr>
            <a:r>
              <a:rPr lang="en-US" sz="3600" dirty="0"/>
              <a:t>Inseparable Operations</a:t>
            </a:r>
          </a:p>
          <a:p>
            <a:pPr marL="0" indent="0">
              <a:lnSpc>
                <a:spcPct val="200000"/>
              </a:lnSpc>
              <a:buNone/>
            </a:pPr>
            <a:r>
              <a:rPr lang="en-US" sz="3600" dirty="0"/>
              <a:t>Perichoresis</a:t>
            </a:r>
          </a:p>
        </p:txBody>
      </p:sp>
      <p:grpSp>
        <p:nvGrpSpPr>
          <p:cNvPr id="4" name="Group 3">
            <a:extLst>
              <a:ext uri="{FF2B5EF4-FFF2-40B4-BE49-F238E27FC236}">
                <a16:creationId xmlns:a16="http://schemas.microsoft.com/office/drawing/2014/main" id="{207DA3B2-8106-BD47-8155-F0DC3AE3F08F}"/>
              </a:ext>
            </a:extLst>
          </p:cNvPr>
          <p:cNvGrpSpPr/>
          <p:nvPr/>
        </p:nvGrpSpPr>
        <p:grpSpPr>
          <a:xfrm>
            <a:off x="5579331" y="481298"/>
            <a:ext cx="1240153" cy="1164241"/>
            <a:chOff x="5501640" y="1471313"/>
            <a:chExt cx="1036140" cy="967088"/>
          </a:xfrm>
        </p:grpSpPr>
        <p:sp>
          <p:nvSpPr>
            <p:cNvPr id="5" name="Oval 4">
              <a:extLst>
                <a:ext uri="{FF2B5EF4-FFF2-40B4-BE49-F238E27FC236}">
                  <a16:creationId xmlns:a16="http://schemas.microsoft.com/office/drawing/2014/main" id="{65F66023-E808-F441-BA07-477BA3D40295}"/>
                </a:ext>
              </a:extLst>
            </p:cNvPr>
            <p:cNvSpPr/>
            <p:nvPr/>
          </p:nvSpPr>
          <p:spPr>
            <a:xfrm>
              <a:off x="5722530" y="1471313"/>
              <a:ext cx="594360" cy="594360"/>
            </a:xfrm>
            <a:prstGeom prst="ellipse">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FA236BAD-B656-2647-AB81-BF80AF4745EC}"/>
                </a:ext>
              </a:extLst>
            </p:cNvPr>
            <p:cNvSpPr/>
            <p:nvPr/>
          </p:nvSpPr>
          <p:spPr>
            <a:xfrm>
              <a:off x="5943420" y="1844041"/>
              <a:ext cx="594360" cy="594360"/>
            </a:xfrm>
            <a:prstGeom prst="ellipse">
              <a:avLst/>
            </a:prstGeom>
            <a:solidFill>
              <a:schemeClr val="accent3">
                <a:alpha val="7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7DCD46CD-AF38-B745-9A02-7D630604D0FF}"/>
                </a:ext>
              </a:extLst>
            </p:cNvPr>
            <p:cNvSpPr/>
            <p:nvPr/>
          </p:nvSpPr>
          <p:spPr>
            <a:xfrm>
              <a:off x="5501640" y="1844041"/>
              <a:ext cx="594360" cy="594360"/>
            </a:xfrm>
            <a:prstGeom prst="ellipse">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itle 1">
            <a:extLst>
              <a:ext uri="{FF2B5EF4-FFF2-40B4-BE49-F238E27FC236}">
                <a16:creationId xmlns:a16="http://schemas.microsoft.com/office/drawing/2014/main" id="{7969D2CB-0B02-AFF7-B926-9BF9BCBB1533}"/>
              </a:ext>
            </a:extLst>
          </p:cNvPr>
          <p:cNvSpPr txBox="1">
            <a:spLocks/>
          </p:cNvSpPr>
          <p:nvPr/>
        </p:nvSpPr>
        <p:spPr>
          <a:xfrm>
            <a:off x="6346711" y="445575"/>
            <a:ext cx="480735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Didot" panose="02000503000000020003" pitchFamily="2" charset="-79"/>
                <a:ea typeface="+mj-ea"/>
                <a:cs typeface="Didot" panose="02000503000000020003" pitchFamily="2" charset="-79"/>
              </a:defRPr>
            </a:lvl1pPr>
          </a:lstStyle>
          <a:p>
            <a:pPr algn="r"/>
            <a:r>
              <a:rPr lang="en-US" dirty="0"/>
              <a:t>Threeness</a:t>
            </a:r>
          </a:p>
        </p:txBody>
      </p:sp>
      <p:sp>
        <p:nvSpPr>
          <p:cNvPr id="9" name="Content Placeholder 2">
            <a:extLst>
              <a:ext uri="{FF2B5EF4-FFF2-40B4-BE49-F238E27FC236}">
                <a16:creationId xmlns:a16="http://schemas.microsoft.com/office/drawing/2014/main" id="{97FF1EE6-DA20-C4C7-2036-E41B2C84CB31}"/>
              </a:ext>
            </a:extLst>
          </p:cNvPr>
          <p:cNvSpPr txBox="1">
            <a:spLocks/>
          </p:cNvSpPr>
          <p:nvPr/>
        </p:nvSpPr>
        <p:spPr>
          <a:xfrm>
            <a:off x="4994926" y="1453035"/>
            <a:ext cx="5151593" cy="489267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Book"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Book"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Book"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Book"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Book"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200000"/>
              </a:lnSpc>
              <a:buFont typeface="Arial" panose="020B0604020202020204" pitchFamily="34" charset="0"/>
              <a:buNone/>
            </a:pPr>
            <a:r>
              <a:rPr lang="en-US" sz="3600" dirty="0"/>
              <a:t>Processions</a:t>
            </a:r>
          </a:p>
          <a:p>
            <a:pPr marL="0" indent="0" algn="r">
              <a:lnSpc>
                <a:spcPct val="200000"/>
              </a:lnSpc>
              <a:buNone/>
            </a:pPr>
            <a:r>
              <a:rPr lang="en-US" sz="3600" dirty="0"/>
              <a:t>Persons</a:t>
            </a:r>
          </a:p>
          <a:p>
            <a:pPr marL="0" indent="0" algn="r">
              <a:lnSpc>
                <a:spcPct val="200000"/>
              </a:lnSpc>
              <a:buNone/>
            </a:pPr>
            <a:r>
              <a:rPr lang="en-US" sz="3600" dirty="0"/>
              <a:t>Missions</a:t>
            </a:r>
          </a:p>
          <a:p>
            <a:pPr marL="0" indent="0" algn="r">
              <a:lnSpc>
                <a:spcPct val="200000"/>
              </a:lnSpc>
              <a:buNone/>
            </a:pPr>
            <a:r>
              <a:rPr lang="en-US" sz="3600" dirty="0"/>
              <a:t>Communion</a:t>
            </a:r>
          </a:p>
        </p:txBody>
      </p:sp>
      <p:pic>
        <p:nvPicPr>
          <p:cNvPr id="11" name="globe" descr="Globe with solid fill">
            <a:extLst>
              <a:ext uri="{FF2B5EF4-FFF2-40B4-BE49-F238E27FC236}">
                <a16:creationId xmlns:a16="http://schemas.microsoft.com/office/drawing/2014/main" id="{A238C82A-47BD-7CCA-92D5-EBBE19D76DD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284880" y="4271898"/>
            <a:ext cx="823967" cy="823967"/>
          </a:xfrm>
          <a:prstGeom prst="rect">
            <a:avLst/>
          </a:prstGeom>
        </p:spPr>
      </p:pic>
      <p:pic>
        <p:nvPicPr>
          <p:cNvPr id="13" name="Graphic 12" descr="Users with solid fill">
            <a:extLst>
              <a:ext uri="{FF2B5EF4-FFF2-40B4-BE49-F238E27FC236}">
                <a16:creationId xmlns:a16="http://schemas.microsoft.com/office/drawing/2014/main" id="{744B0D4C-1ACF-3354-D6E6-D1474B2C7AD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580800" y="3023979"/>
            <a:ext cx="1006863" cy="1006863"/>
          </a:xfrm>
          <a:prstGeom prst="rect">
            <a:avLst/>
          </a:prstGeom>
        </p:spPr>
      </p:pic>
      <p:grpSp>
        <p:nvGrpSpPr>
          <p:cNvPr id="17" name="inseparable arrows">
            <a:extLst>
              <a:ext uri="{FF2B5EF4-FFF2-40B4-BE49-F238E27FC236}">
                <a16:creationId xmlns:a16="http://schemas.microsoft.com/office/drawing/2014/main" id="{6502A536-1CA1-9C05-2E42-B870B4309186}"/>
              </a:ext>
            </a:extLst>
          </p:cNvPr>
          <p:cNvGrpSpPr/>
          <p:nvPr/>
        </p:nvGrpSpPr>
        <p:grpSpPr>
          <a:xfrm>
            <a:off x="1144593" y="4278559"/>
            <a:ext cx="628308" cy="677873"/>
            <a:chOff x="173421" y="3878317"/>
            <a:chExt cx="520262" cy="561304"/>
          </a:xfrm>
        </p:grpSpPr>
        <p:sp>
          <p:nvSpPr>
            <p:cNvPr id="14" name="Right Arrow 13">
              <a:extLst>
                <a:ext uri="{FF2B5EF4-FFF2-40B4-BE49-F238E27FC236}">
                  <a16:creationId xmlns:a16="http://schemas.microsoft.com/office/drawing/2014/main" id="{93FDD173-61EA-72C4-253E-18280091B88A}"/>
                </a:ext>
              </a:extLst>
            </p:cNvPr>
            <p:cNvSpPr/>
            <p:nvPr/>
          </p:nvSpPr>
          <p:spPr>
            <a:xfrm>
              <a:off x="173421" y="3878317"/>
              <a:ext cx="520262" cy="191433"/>
            </a:xfrm>
            <a:prstGeom prst="rightArrow">
              <a:avLst/>
            </a:prstGeom>
            <a:solidFill>
              <a:srgbClr val="1517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Arrow 14">
              <a:extLst>
                <a:ext uri="{FF2B5EF4-FFF2-40B4-BE49-F238E27FC236}">
                  <a16:creationId xmlns:a16="http://schemas.microsoft.com/office/drawing/2014/main" id="{6726378E-54B7-9DDD-FC84-406E61CCFDDA}"/>
                </a:ext>
              </a:extLst>
            </p:cNvPr>
            <p:cNvSpPr/>
            <p:nvPr/>
          </p:nvSpPr>
          <p:spPr>
            <a:xfrm>
              <a:off x="173421" y="4063253"/>
              <a:ext cx="520262" cy="191433"/>
            </a:xfrm>
            <a:prstGeom prst="rightArrow">
              <a:avLst/>
            </a:prstGeom>
            <a:solidFill>
              <a:srgbClr val="1517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ight Arrow 15">
              <a:extLst>
                <a:ext uri="{FF2B5EF4-FFF2-40B4-BE49-F238E27FC236}">
                  <a16:creationId xmlns:a16="http://schemas.microsoft.com/office/drawing/2014/main" id="{66CF5EC4-FA99-CC6B-365A-AC53EDC72C8D}"/>
                </a:ext>
              </a:extLst>
            </p:cNvPr>
            <p:cNvSpPr/>
            <p:nvPr/>
          </p:nvSpPr>
          <p:spPr>
            <a:xfrm>
              <a:off x="173421" y="4248188"/>
              <a:ext cx="520262" cy="191433"/>
            </a:xfrm>
            <a:prstGeom prst="rightArrow">
              <a:avLst/>
            </a:prstGeom>
            <a:solidFill>
              <a:srgbClr val="1517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4" name="perichoresis">
            <a:extLst>
              <a:ext uri="{FF2B5EF4-FFF2-40B4-BE49-F238E27FC236}">
                <a16:creationId xmlns:a16="http://schemas.microsoft.com/office/drawing/2014/main" id="{175ECA4C-269E-BCF0-BD86-33B490F24E48}"/>
              </a:ext>
            </a:extLst>
          </p:cNvPr>
          <p:cNvPicPr>
            <a:picLocks noChangeAspect="1"/>
          </p:cNvPicPr>
          <p:nvPr/>
        </p:nvPicPr>
        <p:blipFill rotWithShape="1">
          <a:blip r:embed="rId7">
            <a:extLst>
              <a:ext uri="{96DAC541-7B7A-43D3-8B79-37D633B846F1}">
                <asvg:svgBlip xmlns:asvg="http://schemas.microsoft.com/office/drawing/2016/SVG/main" r:embed="rId8"/>
              </a:ext>
            </a:extLst>
          </a:blip>
          <a:srcRect b="12903"/>
          <a:stretch/>
        </p:blipFill>
        <p:spPr>
          <a:xfrm>
            <a:off x="1028342" y="5435498"/>
            <a:ext cx="794315" cy="811739"/>
          </a:xfrm>
          <a:prstGeom prst="rect">
            <a:avLst/>
          </a:prstGeom>
        </p:spPr>
      </p:pic>
      <p:grpSp>
        <p:nvGrpSpPr>
          <p:cNvPr id="25" name="processions">
            <a:extLst>
              <a:ext uri="{FF2B5EF4-FFF2-40B4-BE49-F238E27FC236}">
                <a16:creationId xmlns:a16="http://schemas.microsoft.com/office/drawing/2014/main" id="{C837794D-B5BA-B402-F356-95DD40BC2B2A}"/>
              </a:ext>
            </a:extLst>
          </p:cNvPr>
          <p:cNvGrpSpPr/>
          <p:nvPr/>
        </p:nvGrpSpPr>
        <p:grpSpPr>
          <a:xfrm>
            <a:off x="10272105" y="1799844"/>
            <a:ext cx="822277" cy="888784"/>
            <a:chOff x="1605537" y="-728121"/>
            <a:chExt cx="8996855" cy="9724527"/>
          </a:xfrm>
        </p:grpSpPr>
        <p:sp>
          <p:nvSpPr>
            <p:cNvPr id="26" name="Oval 2">
              <a:extLst>
                <a:ext uri="{FF2B5EF4-FFF2-40B4-BE49-F238E27FC236}">
                  <a16:creationId xmlns:a16="http://schemas.microsoft.com/office/drawing/2014/main" id="{525F356C-8B60-03E7-50C0-ABBBADF4DFD1}"/>
                </a:ext>
              </a:extLst>
            </p:cNvPr>
            <p:cNvSpPr>
              <a:spLocks/>
            </p:cNvSpPr>
            <p:nvPr/>
          </p:nvSpPr>
          <p:spPr bwMode="auto">
            <a:xfrm>
              <a:off x="4351964" y="-728121"/>
              <a:ext cx="3108960" cy="3108960"/>
            </a:xfrm>
            <a:prstGeom prst="ellipse">
              <a:avLst/>
            </a:prstGeom>
            <a:solidFill>
              <a:srgbClr val="151719"/>
            </a:solidFill>
            <a:ln w="12700">
              <a:noFill/>
              <a:round/>
              <a:headEnd/>
              <a:tailEnd/>
            </a:ln>
          </p:spPr>
          <p:txBody>
            <a:bodyPr lIns="0" tIns="0" rIns="0" bIns="0" anchor="ctr"/>
            <a:lstStyle/>
            <a:p>
              <a:pPr algn="ctr"/>
              <a:endParaRPr lang="en-US" sz="2400" b="1" dirty="0">
                <a:latin typeface="Avenir Book" panose="02000503020000020003" pitchFamily="2" charset="0"/>
              </a:endParaRPr>
            </a:p>
          </p:txBody>
        </p:sp>
        <p:sp>
          <p:nvSpPr>
            <p:cNvPr id="27" name="Oval 8">
              <a:extLst>
                <a:ext uri="{FF2B5EF4-FFF2-40B4-BE49-F238E27FC236}">
                  <a16:creationId xmlns:a16="http://schemas.microsoft.com/office/drawing/2014/main" id="{6E962609-DD26-5BDC-5B65-C377868F04E3}"/>
                </a:ext>
              </a:extLst>
            </p:cNvPr>
            <p:cNvSpPr>
              <a:spLocks/>
            </p:cNvSpPr>
            <p:nvPr/>
          </p:nvSpPr>
          <p:spPr bwMode="auto">
            <a:xfrm>
              <a:off x="7250700" y="4182279"/>
              <a:ext cx="3108960" cy="3108960"/>
            </a:xfrm>
            <a:prstGeom prst="ellipse">
              <a:avLst/>
            </a:prstGeom>
            <a:solidFill>
              <a:srgbClr val="151719"/>
            </a:solidFill>
            <a:ln w="12700">
              <a:noFill/>
              <a:round/>
              <a:headEnd/>
              <a:tailEnd/>
            </a:ln>
          </p:spPr>
          <p:txBody>
            <a:bodyPr lIns="0" tIns="0" rIns="0" bIns="0" anchor="ctr"/>
            <a:lstStyle/>
            <a:p>
              <a:pPr algn="ctr"/>
              <a:endParaRPr lang="en-US" sz="2800" dirty="0">
                <a:latin typeface="Avenir Book" panose="02000503020000020003" pitchFamily="2" charset="0"/>
              </a:endParaRPr>
            </a:p>
          </p:txBody>
        </p:sp>
        <p:sp>
          <p:nvSpPr>
            <p:cNvPr id="28" name="Oval 11">
              <a:extLst>
                <a:ext uri="{FF2B5EF4-FFF2-40B4-BE49-F238E27FC236}">
                  <a16:creationId xmlns:a16="http://schemas.microsoft.com/office/drawing/2014/main" id="{D749D66D-86D0-3BAF-15A3-0D25C82BE6F0}"/>
                </a:ext>
              </a:extLst>
            </p:cNvPr>
            <p:cNvSpPr>
              <a:spLocks/>
            </p:cNvSpPr>
            <p:nvPr/>
          </p:nvSpPr>
          <p:spPr bwMode="auto">
            <a:xfrm>
              <a:off x="1605537" y="4176757"/>
              <a:ext cx="3108960" cy="3108960"/>
            </a:xfrm>
            <a:prstGeom prst="ellipse">
              <a:avLst/>
            </a:prstGeom>
            <a:solidFill>
              <a:srgbClr val="151719"/>
            </a:solidFill>
            <a:ln w="12700">
              <a:noFill/>
              <a:round/>
              <a:headEnd/>
              <a:tailEnd/>
            </a:ln>
          </p:spPr>
          <p:txBody>
            <a:bodyPr lIns="0" tIns="0" rIns="0" bIns="0" anchor="ctr"/>
            <a:lstStyle/>
            <a:p>
              <a:pPr algn="ctr"/>
              <a:endParaRPr lang="en-US" sz="2800" dirty="0">
                <a:latin typeface="Avenir Book" panose="02000503020000020003" pitchFamily="2" charset="0"/>
              </a:endParaRPr>
            </a:p>
          </p:txBody>
        </p:sp>
        <p:cxnSp>
          <p:nvCxnSpPr>
            <p:cNvPr id="29" name="Straight Arrow Connector 28">
              <a:extLst>
                <a:ext uri="{FF2B5EF4-FFF2-40B4-BE49-F238E27FC236}">
                  <a16:creationId xmlns:a16="http://schemas.microsoft.com/office/drawing/2014/main" id="{BED675C3-8D0D-F677-7415-621126C66678}"/>
                </a:ext>
              </a:extLst>
            </p:cNvPr>
            <p:cNvCxnSpPr>
              <a:cxnSpLocks/>
            </p:cNvCxnSpPr>
            <p:nvPr/>
          </p:nvCxnSpPr>
          <p:spPr>
            <a:xfrm flipH="1">
              <a:off x="4351964" y="2564296"/>
              <a:ext cx="1263693" cy="2080183"/>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0" name="Arc 29">
              <a:extLst>
                <a:ext uri="{FF2B5EF4-FFF2-40B4-BE49-F238E27FC236}">
                  <a16:creationId xmlns:a16="http://schemas.microsoft.com/office/drawing/2014/main" id="{4995EB9F-D9DB-117A-679F-297DA93A480D}"/>
                </a:ext>
              </a:extLst>
            </p:cNvPr>
            <p:cNvSpPr/>
            <p:nvPr/>
          </p:nvSpPr>
          <p:spPr>
            <a:xfrm rot="18769578">
              <a:off x="3880739" y="4483529"/>
              <a:ext cx="4446043" cy="4579712"/>
            </a:xfrm>
            <a:prstGeom prst="arc">
              <a:avLst>
                <a:gd name="adj1" fmla="val 16892528"/>
                <a:gd name="adj2" fmla="val 20899754"/>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Arc 30">
              <a:extLst>
                <a:ext uri="{FF2B5EF4-FFF2-40B4-BE49-F238E27FC236}">
                  <a16:creationId xmlns:a16="http://schemas.microsoft.com/office/drawing/2014/main" id="{8C7DC5D5-2B3D-2A10-9045-EA10C9936321}"/>
                </a:ext>
              </a:extLst>
            </p:cNvPr>
            <p:cNvSpPr/>
            <p:nvPr/>
          </p:nvSpPr>
          <p:spPr>
            <a:xfrm rot="6381494" flipV="1">
              <a:off x="6089514" y="611327"/>
              <a:ext cx="4446043" cy="4579712"/>
            </a:xfrm>
            <a:prstGeom prst="arc">
              <a:avLst>
                <a:gd name="adj1" fmla="val 16892528"/>
                <a:gd name="adj2" fmla="val 20899754"/>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Triangle 31">
              <a:extLst>
                <a:ext uri="{FF2B5EF4-FFF2-40B4-BE49-F238E27FC236}">
                  <a16:creationId xmlns:a16="http://schemas.microsoft.com/office/drawing/2014/main" id="{C1E2366B-8517-842B-14C2-0437E8E20D05}"/>
                </a:ext>
              </a:extLst>
            </p:cNvPr>
            <p:cNvSpPr/>
            <p:nvPr/>
          </p:nvSpPr>
          <p:spPr>
            <a:xfrm rot="7200000">
              <a:off x="6775815" y="4491138"/>
              <a:ext cx="700336" cy="700337"/>
            </a:xfrm>
            <a:prstGeom prst="triangle">
              <a:avLst/>
            </a:prstGeom>
            <a:solidFill>
              <a:srgbClr val="1517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6" name="bread">
            <a:extLst>
              <a:ext uri="{FF2B5EF4-FFF2-40B4-BE49-F238E27FC236}">
                <a16:creationId xmlns:a16="http://schemas.microsoft.com/office/drawing/2014/main" id="{6F21A37C-6FD4-F481-FE7A-2CB9DC6C45C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293036" y="5459420"/>
            <a:ext cx="886289" cy="886289"/>
          </a:xfrm>
          <a:prstGeom prst="rect">
            <a:avLst/>
          </a:prstGeom>
        </p:spPr>
      </p:pic>
      <p:grpSp>
        <p:nvGrpSpPr>
          <p:cNvPr id="81" name="relations">
            <a:extLst>
              <a:ext uri="{FF2B5EF4-FFF2-40B4-BE49-F238E27FC236}">
                <a16:creationId xmlns:a16="http://schemas.microsoft.com/office/drawing/2014/main" id="{FDDA8526-80D6-A070-965A-92255A59266C}"/>
              </a:ext>
            </a:extLst>
          </p:cNvPr>
          <p:cNvGrpSpPr/>
          <p:nvPr/>
        </p:nvGrpSpPr>
        <p:grpSpPr>
          <a:xfrm>
            <a:off x="10227469" y="2934785"/>
            <a:ext cx="915665" cy="834278"/>
            <a:chOff x="-611212" y="-1022398"/>
            <a:chExt cx="9771295" cy="8902795"/>
          </a:xfrm>
        </p:grpSpPr>
        <p:sp>
          <p:nvSpPr>
            <p:cNvPr id="82" name="Oval 2">
              <a:extLst>
                <a:ext uri="{FF2B5EF4-FFF2-40B4-BE49-F238E27FC236}">
                  <a16:creationId xmlns:a16="http://schemas.microsoft.com/office/drawing/2014/main" id="{85E613D6-9DFB-FA0B-8016-433ECDFB6F03}"/>
                </a:ext>
              </a:extLst>
            </p:cNvPr>
            <p:cNvSpPr>
              <a:spLocks/>
            </p:cNvSpPr>
            <p:nvPr/>
          </p:nvSpPr>
          <p:spPr bwMode="auto">
            <a:xfrm>
              <a:off x="2704839" y="-1022398"/>
              <a:ext cx="3108960" cy="3108960"/>
            </a:xfrm>
            <a:prstGeom prst="ellipse">
              <a:avLst/>
            </a:prstGeom>
            <a:solidFill>
              <a:schemeClr val="tx1"/>
            </a:solidFill>
            <a:ln w="12700">
              <a:noFill/>
              <a:round/>
              <a:headEnd/>
              <a:tailEnd/>
            </a:ln>
          </p:spPr>
          <p:txBody>
            <a:bodyPr lIns="0" tIns="0" rIns="0" bIns="0" anchor="ctr"/>
            <a:lstStyle/>
            <a:p>
              <a:pPr algn="ctr"/>
              <a:endParaRPr lang="en-US" sz="2400" b="1" dirty="0">
                <a:latin typeface="Avenir Book" panose="02000503020000020003" pitchFamily="2" charset="0"/>
              </a:endParaRPr>
            </a:p>
          </p:txBody>
        </p:sp>
        <p:sp>
          <p:nvSpPr>
            <p:cNvPr id="83" name="Oval 8">
              <a:extLst>
                <a:ext uri="{FF2B5EF4-FFF2-40B4-BE49-F238E27FC236}">
                  <a16:creationId xmlns:a16="http://schemas.microsoft.com/office/drawing/2014/main" id="{1A15FC3A-B8A0-C3E7-A4B5-64D10FE80ACB}"/>
                </a:ext>
              </a:extLst>
            </p:cNvPr>
            <p:cNvSpPr>
              <a:spLocks/>
            </p:cNvSpPr>
            <p:nvPr/>
          </p:nvSpPr>
          <p:spPr bwMode="auto">
            <a:xfrm>
              <a:off x="6051123" y="4771437"/>
              <a:ext cx="3108960" cy="3108960"/>
            </a:xfrm>
            <a:prstGeom prst="ellipse">
              <a:avLst/>
            </a:prstGeom>
            <a:solidFill>
              <a:schemeClr val="tx1"/>
            </a:solidFill>
            <a:ln w="12700">
              <a:noFill/>
              <a:round/>
              <a:headEnd/>
              <a:tailEnd/>
            </a:ln>
          </p:spPr>
          <p:txBody>
            <a:bodyPr lIns="0" tIns="0" rIns="0" bIns="0" anchor="ctr"/>
            <a:lstStyle/>
            <a:p>
              <a:pPr algn="ctr"/>
              <a:endParaRPr lang="en-US" sz="2800" dirty="0">
                <a:latin typeface="Avenir Book" panose="02000503020000020003" pitchFamily="2" charset="0"/>
              </a:endParaRPr>
            </a:p>
          </p:txBody>
        </p:sp>
        <p:sp>
          <p:nvSpPr>
            <p:cNvPr id="84" name="Oval 11">
              <a:extLst>
                <a:ext uri="{FF2B5EF4-FFF2-40B4-BE49-F238E27FC236}">
                  <a16:creationId xmlns:a16="http://schemas.microsoft.com/office/drawing/2014/main" id="{5A45AC94-4CD8-3733-A987-C35ACBFD0E23}"/>
                </a:ext>
              </a:extLst>
            </p:cNvPr>
            <p:cNvSpPr>
              <a:spLocks/>
            </p:cNvSpPr>
            <p:nvPr/>
          </p:nvSpPr>
          <p:spPr bwMode="auto">
            <a:xfrm>
              <a:off x="-611212" y="4724314"/>
              <a:ext cx="3108960" cy="3108960"/>
            </a:xfrm>
            <a:prstGeom prst="ellipse">
              <a:avLst/>
            </a:prstGeom>
            <a:solidFill>
              <a:schemeClr val="tx1"/>
            </a:solidFill>
            <a:ln w="12700">
              <a:noFill/>
              <a:round/>
              <a:headEnd/>
              <a:tailEnd/>
            </a:ln>
          </p:spPr>
          <p:txBody>
            <a:bodyPr lIns="0" tIns="0" rIns="0" bIns="0" anchor="ctr"/>
            <a:lstStyle/>
            <a:p>
              <a:pPr algn="ctr"/>
              <a:endParaRPr lang="en-US" sz="2800" dirty="0">
                <a:latin typeface="Avenir Book" panose="02000503020000020003" pitchFamily="2" charset="0"/>
              </a:endParaRPr>
            </a:p>
          </p:txBody>
        </p:sp>
        <p:grpSp>
          <p:nvGrpSpPr>
            <p:cNvPr id="85" name="Group 84">
              <a:extLst>
                <a:ext uri="{FF2B5EF4-FFF2-40B4-BE49-F238E27FC236}">
                  <a16:creationId xmlns:a16="http://schemas.microsoft.com/office/drawing/2014/main" id="{E68EE3C2-3BF7-CED1-E956-83D4DDDD30F7}"/>
                </a:ext>
              </a:extLst>
            </p:cNvPr>
            <p:cNvGrpSpPr/>
            <p:nvPr/>
          </p:nvGrpSpPr>
          <p:grpSpPr>
            <a:xfrm rot="10800000">
              <a:off x="1401028" y="2744573"/>
              <a:ext cx="5256246" cy="4803048"/>
              <a:chOff x="3674599" y="3378060"/>
              <a:chExt cx="5256246" cy="4803048"/>
            </a:xfrm>
          </p:grpSpPr>
          <p:sp>
            <p:nvSpPr>
              <p:cNvPr id="101" name="Arc 100">
                <a:extLst>
                  <a:ext uri="{FF2B5EF4-FFF2-40B4-BE49-F238E27FC236}">
                    <a16:creationId xmlns:a16="http://schemas.microsoft.com/office/drawing/2014/main" id="{3C6A9BB4-67BE-E20F-EB9A-E29F777BE0FF}"/>
                  </a:ext>
                </a:extLst>
              </p:cNvPr>
              <p:cNvSpPr/>
              <p:nvPr/>
            </p:nvSpPr>
            <p:spPr>
              <a:xfrm rot="18570280">
                <a:off x="3905141" y="3155405"/>
                <a:ext cx="4795161" cy="5256246"/>
              </a:xfrm>
              <a:prstGeom prst="arc">
                <a:avLst>
                  <a:gd name="adj1" fmla="val 16892528"/>
                  <a:gd name="adj2" fmla="val 20899754"/>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2" name="Triangle 101">
                <a:extLst>
                  <a:ext uri="{FF2B5EF4-FFF2-40B4-BE49-F238E27FC236}">
                    <a16:creationId xmlns:a16="http://schemas.microsoft.com/office/drawing/2014/main" id="{EF03A441-152A-1BC2-8A8D-2B9FA5C85D91}"/>
                  </a:ext>
                </a:extLst>
              </p:cNvPr>
              <p:cNvSpPr/>
              <p:nvPr/>
            </p:nvSpPr>
            <p:spPr>
              <a:xfrm rot="13975114">
                <a:off x="4343971" y="3378060"/>
                <a:ext cx="529218" cy="529217"/>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00" name="Triangle 99">
              <a:extLst>
                <a:ext uri="{FF2B5EF4-FFF2-40B4-BE49-F238E27FC236}">
                  <a16:creationId xmlns:a16="http://schemas.microsoft.com/office/drawing/2014/main" id="{73ED4800-F066-7890-215C-AD95DF815FF4}"/>
                </a:ext>
              </a:extLst>
            </p:cNvPr>
            <p:cNvSpPr/>
            <p:nvPr/>
          </p:nvSpPr>
          <p:spPr>
            <a:xfrm rot="18491977">
              <a:off x="2938680" y="6961097"/>
              <a:ext cx="529217" cy="529217"/>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7" name="Group 86">
              <a:extLst>
                <a:ext uri="{FF2B5EF4-FFF2-40B4-BE49-F238E27FC236}">
                  <a16:creationId xmlns:a16="http://schemas.microsoft.com/office/drawing/2014/main" id="{CF79E26C-D195-9164-2DFC-3CB491ECAAC7}"/>
                </a:ext>
              </a:extLst>
            </p:cNvPr>
            <p:cNvGrpSpPr/>
            <p:nvPr/>
          </p:nvGrpSpPr>
          <p:grpSpPr>
            <a:xfrm rot="3680475">
              <a:off x="3032803" y="1323081"/>
              <a:ext cx="4795161" cy="5256246"/>
              <a:chOff x="3883784" y="3501689"/>
              <a:chExt cx="4795161" cy="5256246"/>
            </a:xfrm>
          </p:grpSpPr>
          <p:sp>
            <p:nvSpPr>
              <p:cNvPr id="97" name="Arc 96">
                <a:extLst>
                  <a:ext uri="{FF2B5EF4-FFF2-40B4-BE49-F238E27FC236}">
                    <a16:creationId xmlns:a16="http://schemas.microsoft.com/office/drawing/2014/main" id="{8D6E601E-54DF-0EB6-6A10-61FD62612C23}"/>
                  </a:ext>
                </a:extLst>
              </p:cNvPr>
              <p:cNvSpPr/>
              <p:nvPr/>
            </p:nvSpPr>
            <p:spPr>
              <a:xfrm rot="18932291">
                <a:off x="3883784" y="3501689"/>
                <a:ext cx="4795161" cy="5256246"/>
              </a:xfrm>
              <a:prstGeom prst="arc">
                <a:avLst>
                  <a:gd name="adj1" fmla="val 16892528"/>
                  <a:gd name="adj2" fmla="val 20899754"/>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8" name="Triangle 97">
                <a:extLst>
                  <a:ext uri="{FF2B5EF4-FFF2-40B4-BE49-F238E27FC236}">
                    <a16:creationId xmlns:a16="http://schemas.microsoft.com/office/drawing/2014/main" id="{92610406-EA34-735F-79D6-D2236EF6E5BF}"/>
                  </a:ext>
                </a:extLst>
              </p:cNvPr>
              <p:cNvSpPr/>
              <p:nvPr/>
            </p:nvSpPr>
            <p:spPr>
              <a:xfrm rot="7320873">
                <a:off x="7201098" y="3695920"/>
                <a:ext cx="529217" cy="529216"/>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96" name="Triangle 95">
              <a:extLst>
                <a:ext uri="{FF2B5EF4-FFF2-40B4-BE49-F238E27FC236}">
                  <a16:creationId xmlns:a16="http://schemas.microsoft.com/office/drawing/2014/main" id="{EF0BA2B2-02BE-C8A0-2305-F14FDEAEA4F9}"/>
                </a:ext>
              </a:extLst>
            </p:cNvPr>
            <p:cNvSpPr/>
            <p:nvPr/>
          </p:nvSpPr>
          <p:spPr>
            <a:xfrm rot="18140083">
              <a:off x="6262934" y="1190776"/>
              <a:ext cx="529217" cy="529217"/>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9" name="Group 88">
              <a:extLst>
                <a:ext uri="{FF2B5EF4-FFF2-40B4-BE49-F238E27FC236}">
                  <a16:creationId xmlns:a16="http://schemas.microsoft.com/office/drawing/2014/main" id="{BFAE74B4-5A95-0032-8C29-389573CC1842}"/>
                </a:ext>
              </a:extLst>
            </p:cNvPr>
            <p:cNvGrpSpPr/>
            <p:nvPr/>
          </p:nvGrpSpPr>
          <p:grpSpPr>
            <a:xfrm rot="18285453">
              <a:off x="751137" y="1148167"/>
              <a:ext cx="5256246" cy="4795161"/>
              <a:chOff x="3844905" y="3832356"/>
              <a:chExt cx="5256246" cy="4795161"/>
            </a:xfrm>
          </p:grpSpPr>
          <p:sp>
            <p:nvSpPr>
              <p:cNvPr id="93" name="Arc 92">
                <a:extLst>
                  <a:ext uri="{FF2B5EF4-FFF2-40B4-BE49-F238E27FC236}">
                    <a16:creationId xmlns:a16="http://schemas.microsoft.com/office/drawing/2014/main" id="{B29574F7-C604-FE6F-6501-CEEC289C229E}"/>
                  </a:ext>
                </a:extLst>
              </p:cNvPr>
              <p:cNvSpPr/>
              <p:nvPr/>
            </p:nvSpPr>
            <p:spPr>
              <a:xfrm rot="18044318">
                <a:off x="4075447" y="3601814"/>
                <a:ext cx="4795161" cy="5256246"/>
              </a:xfrm>
              <a:prstGeom prst="arc">
                <a:avLst>
                  <a:gd name="adj1" fmla="val 16892528"/>
                  <a:gd name="adj2" fmla="val 20899754"/>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4" name="Triangle 93">
                <a:extLst>
                  <a:ext uri="{FF2B5EF4-FFF2-40B4-BE49-F238E27FC236}">
                    <a16:creationId xmlns:a16="http://schemas.microsoft.com/office/drawing/2014/main" id="{8F0A1784-9513-7877-F5CA-8D5022984D90}"/>
                  </a:ext>
                </a:extLst>
              </p:cNvPr>
              <p:cNvSpPr/>
              <p:nvPr/>
            </p:nvSpPr>
            <p:spPr>
              <a:xfrm rot="13449152">
                <a:off x="4383827" y="4059044"/>
                <a:ext cx="529217" cy="529216"/>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92" name="Triangle 91">
              <a:extLst>
                <a:ext uri="{FF2B5EF4-FFF2-40B4-BE49-F238E27FC236}">
                  <a16:creationId xmlns:a16="http://schemas.microsoft.com/office/drawing/2014/main" id="{E5880EC1-122B-325D-08B3-79B4251BCEA9}"/>
                </a:ext>
              </a:extLst>
            </p:cNvPr>
            <p:cNvSpPr/>
            <p:nvPr/>
          </p:nvSpPr>
          <p:spPr>
            <a:xfrm rot="3851468">
              <a:off x="1980179" y="1276278"/>
              <a:ext cx="529217" cy="529217"/>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Simplicity">
            <a:extLst>
              <a:ext uri="{FF2B5EF4-FFF2-40B4-BE49-F238E27FC236}">
                <a16:creationId xmlns:a16="http://schemas.microsoft.com/office/drawing/2014/main" id="{41B60B50-09EB-7EA3-D190-DC0E7178EC38}"/>
              </a:ext>
            </a:extLst>
          </p:cNvPr>
          <p:cNvGrpSpPr/>
          <p:nvPr/>
        </p:nvGrpSpPr>
        <p:grpSpPr>
          <a:xfrm>
            <a:off x="1090224" y="2968752"/>
            <a:ext cx="757907" cy="807282"/>
            <a:chOff x="1094091" y="3337384"/>
            <a:chExt cx="462999" cy="493162"/>
          </a:xfrm>
        </p:grpSpPr>
        <p:sp>
          <p:nvSpPr>
            <p:cNvPr id="106" name="Freeform 105">
              <a:extLst>
                <a:ext uri="{FF2B5EF4-FFF2-40B4-BE49-F238E27FC236}">
                  <a16:creationId xmlns:a16="http://schemas.microsoft.com/office/drawing/2014/main" id="{701F10B6-1FF4-582F-53FF-91278C4FBE2C}"/>
                </a:ext>
              </a:extLst>
            </p:cNvPr>
            <p:cNvSpPr/>
            <p:nvPr/>
          </p:nvSpPr>
          <p:spPr>
            <a:xfrm rot="8414311">
              <a:off x="1139040" y="3337384"/>
              <a:ext cx="142649" cy="245419"/>
            </a:xfrm>
            <a:custGeom>
              <a:avLst/>
              <a:gdLst>
                <a:gd name="connsiteX0" fmla="*/ 0 w 142649"/>
                <a:gd name="connsiteY0" fmla="*/ 232076 h 245419"/>
                <a:gd name="connsiteX1" fmla="*/ 70843 w 142649"/>
                <a:gd name="connsiteY1" fmla="*/ 0 h 245419"/>
                <a:gd name="connsiteX2" fmla="*/ 142649 w 142649"/>
                <a:gd name="connsiteY2" fmla="*/ 235233 h 245419"/>
                <a:gd name="connsiteX3" fmla="*/ 140247 w 142649"/>
                <a:gd name="connsiteY3" fmla="*/ 236191 h 245419"/>
                <a:gd name="connsiteX4" fmla="*/ 8309 w 142649"/>
                <a:gd name="connsiteY4" fmla="*/ 235521 h 245419"/>
                <a:gd name="connsiteX5" fmla="*/ 0 w 142649"/>
                <a:gd name="connsiteY5" fmla="*/ 232076 h 245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649" h="245419">
                  <a:moveTo>
                    <a:pt x="0" y="232076"/>
                  </a:moveTo>
                  <a:lnTo>
                    <a:pt x="70843" y="0"/>
                  </a:lnTo>
                  <a:lnTo>
                    <a:pt x="142649" y="235233"/>
                  </a:lnTo>
                  <a:lnTo>
                    <a:pt x="140247" y="236191"/>
                  </a:lnTo>
                  <a:cubicBezTo>
                    <a:pt x="97428" y="248627"/>
                    <a:pt x="51482" y="248584"/>
                    <a:pt x="8309" y="235521"/>
                  </a:cubicBezTo>
                  <a:lnTo>
                    <a:pt x="0" y="232076"/>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4" name="Freeform 103">
              <a:extLst>
                <a:ext uri="{FF2B5EF4-FFF2-40B4-BE49-F238E27FC236}">
                  <a16:creationId xmlns:a16="http://schemas.microsoft.com/office/drawing/2014/main" id="{CEDC918F-638A-2CF4-FDDA-11F7B7674E5D}"/>
                </a:ext>
              </a:extLst>
            </p:cNvPr>
            <p:cNvSpPr/>
            <p:nvPr/>
          </p:nvSpPr>
          <p:spPr>
            <a:xfrm rot="8414311">
              <a:off x="1094091" y="3377734"/>
              <a:ext cx="462999" cy="452812"/>
            </a:xfrm>
            <a:custGeom>
              <a:avLst/>
              <a:gdLst>
                <a:gd name="connsiteX0" fmla="*/ 83437 w 462999"/>
                <a:gd name="connsiteY0" fmla="*/ 409452 h 452812"/>
                <a:gd name="connsiteX1" fmla="*/ 53547 w 462999"/>
                <a:gd name="connsiteY1" fmla="*/ 83437 h 452812"/>
                <a:gd name="connsiteX2" fmla="*/ 379561 w 462999"/>
                <a:gd name="connsiteY2" fmla="*/ 53547 h 452812"/>
                <a:gd name="connsiteX3" fmla="*/ 409452 w 462999"/>
                <a:gd name="connsiteY3" fmla="*/ 379561 h 452812"/>
                <a:gd name="connsiteX4" fmla="*/ 337835 w 462999"/>
                <a:gd name="connsiteY4" fmla="*/ 437193 h 452812"/>
                <a:gd name="connsiteX5" fmla="*/ 298680 w 462999"/>
                <a:gd name="connsiteY5" fmla="*/ 452812 h 452812"/>
                <a:gd name="connsiteX6" fmla="*/ 226874 w 462999"/>
                <a:gd name="connsiteY6" fmla="*/ 217579 h 452812"/>
                <a:gd name="connsiteX7" fmla="*/ 156031 w 462999"/>
                <a:gd name="connsiteY7" fmla="*/ 449655 h 452812"/>
                <a:gd name="connsiteX8" fmla="*/ 122309 w 462999"/>
                <a:gd name="connsiteY8" fmla="*/ 435676 h 452812"/>
                <a:gd name="connsiteX9" fmla="*/ 83437 w 462999"/>
                <a:gd name="connsiteY9" fmla="*/ 409452 h 452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2999" h="452812">
                  <a:moveTo>
                    <a:pt x="83437" y="409452"/>
                  </a:moveTo>
                  <a:cubicBezTo>
                    <a:pt x="-14844" y="327679"/>
                    <a:pt x="-28226" y="181718"/>
                    <a:pt x="53547" y="83437"/>
                  </a:cubicBezTo>
                  <a:cubicBezTo>
                    <a:pt x="135319" y="-14844"/>
                    <a:pt x="281280" y="-28226"/>
                    <a:pt x="379561" y="53547"/>
                  </a:cubicBezTo>
                  <a:cubicBezTo>
                    <a:pt x="477842" y="135319"/>
                    <a:pt x="491224" y="281280"/>
                    <a:pt x="409452" y="379561"/>
                  </a:cubicBezTo>
                  <a:cubicBezTo>
                    <a:pt x="389009" y="404131"/>
                    <a:pt x="364554" y="423395"/>
                    <a:pt x="337835" y="437193"/>
                  </a:cubicBezTo>
                  <a:lnTo>
                    <a:pt x="298680" y="452812"/>
                  </a:lnTo>
                  <a:lnTo>
                    <a:pt x="226874" y="217579"/>
                  </a:lnTo>
                  <a:lnTo>
                    <a:pt x="156031" y="449655"/>
                  </a:lnTo>
                  <a:lnTo>
                    <a:pt x="122309" y="435676"/>
                  </a:lnTo>
                  <a:cubicBezTo>
                    <a:pt x="108753" y="428408"/>
                    <a:pt x="95722" y="419673"/>
                    <a:pt x="83437" y="409452"/>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39" name="Consubstantial">
            <a:extLst>
              <a:ext uri="{FF2B5EF4-FFF2-40B4-BE49-F238E27FC236}">
                <a16:creationId xmlns:a16="http://schemas.microsoft.com/office/drawing/2014/main" id="{17CCDBF7-852F-8077-8FF9-13E7CD0065EB}"/>
              </a:ext>
            </a:extLst>
          </p:cNvPr>
          <p:cNvGrpSpPr/>
          <p:nvPr/>
        </p:nvGrpSpPr>
        <p:grpSpPr>
          <a:xfrm>
            <a:off x="1073222" y="1765079"/>
            <a:ext cx="800092" cy="732938"/>
            <a:chOff x="166524" y="1186862"/>
            <a:chExt cx="800092" cy="732938"/>
          </a:xfrm>
        </p:grpSpPr>
        <p:grpSp>
          <p:nvGrpSpPr>
            <p:cNvPr id="18" name="Group 17">
              <a:extLst>
                <a:ext uri="{FF2B5EF4-FFF2-40B4-BE49-F238E27FC236}">
                  <a16:creationId xmlns:a16="http://schemas.microsoft.com/office/drawing/2014/main" id="{B7C1C4D3-3825-46A5-7201-F0914776F05C}"/>
                </a:ext>
              </a:extLst>
            </p:cNvPr>
            <p:cNvGrpSpPr/>
            <p:nvPr/>
          </p:nvGrpSpPr>
          <p:grpSpPr>
            <a:xfrm>
              <a:off x="166524" y="1186862"/>
              <a:ext cx="800092" cy="732938"/>
              <a:chOff x="1605537" y="-728121"/>
              <a:chExt cx="8754123" cy="8019360"/>
            </a:xfrm>
          </p:grpSpPr>
          <p:sp>
            <p:nvSpPr>
              <p:cNvPr id="19" name="Oval 2">
                <a:extLst>
                  <a:ext uri="{FF2B5EF4-FFF2-40B4-BE49-F238E27FC236}">
                    <a16:creationId xmlns:a16="http://schemas.microsoft.com/office/drawing/2014/main" id="{D0458DE4-007C-6515-21DE-A7EA13939747}"/>
                  </a:ext>
                </a:extLst>
              </p:cNvPr>
              <p:cNvSpPr>
                <a:spLocks/>
              </p:cNvSpPr>
              <p:nvPr/>
            </p:nvSpPr>
            <p:spPr bwMode="auto">
              <a:xfrm>
                <a:off x="4351964" y="-728121"/>
                <a:ext cx="3108960" cy="3108960"/>
              </a:xfrm>
              <a:prstGeom prst="ellipse">
                <a:avLst/>
              </a:prstGeom>
              <a:solidFill>
                <a:srgbClr val="151719"/>
              </a:solidFill>
              <a:ln w="12700">
                <a:noFill/>
                <a:round/>
                <a:headEnd/>
                <a:tailEnd/>
              </a:ln>
            </p:spPr>
            <p:txBody>
              <a:bodyPr lIns="0" tIns="0" rIns="0" bIns="0" anchor="ctr"/>
              <a:lstStyle/>
              <a:p>
                <a:pPr algn="ctr"/>
                <a:endParaRPr lang="en-US" sz="2400" b="1" dirty="0">
                  <a:latin typeface="Avenir Book" panose="02000503020000020003" pitchFamily="2" charset="0"/>
                </a:endParaRPr>
              </a:p>
            </p:txBody>
          </p:sp>
          <p:sp>
            <p:nvSpPr>
              <p:cNvPr id="20" name="Oval 8">
                <a:extLst>
                  <a:ext uri="{FF2B5EF4-FFF2-40B4-BE49-F238E27FC236}">
                    <a16:creationId xmlns:a16="http://schemas.microsoft.com/office/drawing/2014/main" id="{56E6BEB2-4CDA-7E0B-11CA-CE1D09255E03}"/>
                  </a:ext>
                </a:extLst>
              </p:cNvPr>
              <p:cNvSpPr>
                <a:spLocks/>
              </p:cNvSpPr>
              <p:nvPr/>
            </p:nvSpPr>
            <p:spPr bwMode="auto">
              <a:xfrm>
                <a:off x="7250700" y="4182279"/>
                <a:ext cx="3108960" cy="3108960"/>
              </a:xfrm>
              <a:prstGeom prst="ellipse">
                <a:avLst/>
              </a:prstGeom>
              <a:solidFill>
                <a:srgbClr val="151719"/>
              </a:solidFill>
              <a:ln w="12700">
                <a:noFill/>
                <a:round/>
                <a:headEnd/>
                <a:tailEnd/>
              </a:ln>
            </p:spPr>
            <p:txBody>
              <a:bodyPr lIns="0" tIns="0" rIns="0" bIns="0" anchor="ctr"/>
              <a:lstStyle/>
              <a:p>
                <a:pPr algn="ctr"/>
                <a:endParaRPr lang="en-US" sz="2800" dirty="0">
                  <a:latin typeface="Avenir Book" panose="02000503020000020003" pitchFamily="2" charset="0"/>
                </a:endParaRPr>
              </a:p>
            </p:txBody>
          </p:sp>
          <p:sp>
            <p:nvSpPr>
              <p:cNvPr id="21" name="Oval 11">
                <a:extLst>
                  <a:ext uri="{FF2B5EF4-FFF2-40B4-BE49-F238E27FC236}">
                    <a16:creationId xmlns:a16="http://schemas.microsoft.com/office/drawing/2014/main" id="{AF53471D-D705-AFB2-9AB6-57F9E7002FA6}"/>
                  </a:ext>
                </a:extLst>
              </p:cNvPr>
              <p:cNvSpPr>
                <a:spLocks/>
              </p:cNvSpPr>
              <p:nvPr/>
            </p:nvSpPr>
            <p:spPr bwMode="auto">
              <a:xfrm>
                <a:off x="1605537" y="4176757"/>
                <a:ext cx="3108960" cy="3108960"/>
              </a:xfrm>
              <a:prstGeom prst="ellipse">
                <a:avLst/>
              </a:prstGeom>
              <a:solidFill>
                <a:srgbClr val="151719"/>
              </a:solidFill>
              <a:ln w="12700">
                <a:noFill/>
                <a:round/>
                <a:headEnd/>
                <a:tailEnd/>
              </a:ln>
            </p:spPr>
            <p:txBody>
              <a:bodyPr lIns="0" tIns="0" rIns="0" bIns="0" anchor="ctr"/>
              <a:lstStyle/>
              <a:p>
                <a:pPr algn="ctr"/>
                <a:endParaRPr lang="en-US" sz="2800" dirty="0">
                  <a:latin typeface="Avenir Book" panose="02000503020000020003" pitchFamily="2" charset="0"/>
                </a:endParaRPr>
              </a:p>
            </p:txBody>
          </p:sp>
        </p:grpSp>
        <p:sp>
          <p:nvSpPr>
            <p:cNvPr id="35" name="Rectangle 34">
              <a:extLst>
                <a:ext uri="{FF2B5EF4-FFF2-40B4-BE49-F238E27FC236}">
                  <a16:creationId xmlns:a16="http://schemas.microsoft.com/office/drawing/2014/main" id="{CB2E60D3-79A7-4ABE-EEE0-03CCE3B49984}"/>
                </a:ext>
              </a:extLst>
            </p:cNvPr>
            <p:cNvSpPr/>
            <p:nvPr/>
          </p:nvSpPr>
          <p:spPr>
            <a:xfrm rot="1800000">
              <a:off x="615950" y="1647850"/>
              <a:ext cx="144662" cy="10431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94D7177D-0104-FB17-7EDF-40856B40E769}"/>
                </a:ext>
              </a:extLst>
            </p:cNvPr>
            <p:cNvSpPr/>
            <p:nvPr/>
          </p:nvSpPr>
          <p:spPr>
            <a:xfrm rot="19800000" flipH="1">
              <a:off x="355600" y="1648995"/>
              <a:ext cx="144662" cy="10431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CF346785-1E0F-E0A4-F858-4C460C3331A9}"/>
                </a:ext>
              </a:extLst>
            </p:cNvPr>
            <p:cNvSpPr/>
            <p:nvPr/>
          </p:nvSpPr>
          <p:spPr>
            <a:xfrm rot="5400000" flipH="1">
              <a:off x="491783" y="1399629"/>
              <a:ext cx="144662" cy="10431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8832D781-9B44-38EC-4F04-A0D7D5339389}"/>
                </a:ext>
              </a:extLst>
            </p:cNvPr>
            <p:cNvSpPr/>
            <p:nvPr/>
          </p:nvSpPr>
          <p:spPr>
            <a:xfrm>
              <a:off x="449423" y="1515459"/>
              <a:ext cx="224000" cy="22400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70825240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Questions</a:t>
            </a:r>
          </a:p>
        </p:txBody>
      </p:sp>
      <p:sp>
        <p:nvSpPr>
          <p:cNvPr id="3" name="Content Placeholder 2"/>
          <p:cNvSpPr>
            <a:spLocks noGrp="1"/>
          </p:cNvSpPr>
          <p:nvPr>
            <p:ph idx="1"/>
          </p:nvPr>
        </p:nvSpPr>
        <p:spPr>
          <a:xfrm>
            <a:off x="609600" y="1600202"/>
            <a:ext cx="5854262" cy="4605388"/>
          </a:xfrm>
        </p:spPr>
        <p:txBody>
          <a:bodyPr>
            <a:normAutofit/>
          </a:bodyPr>
          <a:lstStyle/>
          <a:p>
            <a:pPr>
              <a:lnSpc>
                <a:spcPct val="150000"/>
              </a:lnSpc>
            </a:pPr>
            <a:r>
              <a:rPr lang="en-US" sz="3200" dirty="0"/>
              <a:t>What makes the Father, the Father? Or the Son, the Son?</a:t>
            </a:r>
          </a:p>
          <a:p>
            <a:pPr>
              <a:lnSpc>
                <a:spcPct val="150000"/>
              </a:lnSpc>
            </a:pPr>
            <a:r>
              <a:rPr lang="en-US" sz="3200" dirty="0"/>
              <a:t>What do they have in common and what is different?</a:t>
            </a:r>
          </a:p>
        </p:txBody>
      </p:sp>
      <p:sp>
        <p:nvSpPr>
          <p:cNvPr id="44" name="Line 13">
            <a:extLst>
              <a:ext uri="{FF2B5EF4-FFF2-40B4-BE49-F238E27FC236}">
                <a16:creationId xmlns:a16="http://schemas.microsoft.com/office/drawing/2014/main" id="{BFFD6F41-6263-FE4D-8D7D-E8B57D588D9F}"/>
              </a:ext>
            </a:extLst>
          </p:cNvPr>
          <p:cNvSpPr>
            <a:spLocks noChangeShapeType="1"/>
          </p:cNvSpPr>
          <p:nvPr/>
        </p:nvSpPr>
        <p:spPr bwMode="auto">
          <a:xfrm rot="10800000" flipH="1">
            <a:off x="6083815" y="1718664"/>
            <a:ext cx="1752600" cy="2899425"/>
          </a:xfrm>
          <a:prstGeom prst="line">
            <a:avLst/>
          </a:prstGeom>
          <a:noFill/>
          <a:ln w="50800">
            <a:solidFill>
              <a:schemeClr val="accent3"/>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45" name="Line 14">
            <a:extLst>
              <a:ext uri="{FF2B5EF4-FFF2-40B4-BE49-F238E27FC236}">
                <a16:creationId xmlns:a16="http://schemas.microsoft.com/office/drawing/2014/main" id="{74B5C0E7-9411-914F-91A0-46820DFEF9E4}"/>
              </a:ext>
            </a:extLst>
          </p:cNvPr>
          <p:cNvSpPr>
            <a:spLocks noChangeShapeType="1"/>
          </p:cNvSpPr>
          <p:nvPr/>
        </p:nvSpPr>
        <p:spPr bwMode="auto">
          <a:xfrm>
            <a:off x="9055615" y="1714325"/>
            <a:ext cx="1838325" cy="2979965"/>
          </a:xfrm>
          <a:prstGeom prst="line">
            <a:avLst/>
          </a:prstGeom>
          <a:noFill/>
          <a:ln w="50800">
            <a:solidFill>
              <a:schemeClr val="accent3"/>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46" name="Line 15">
            <a:extLst>
              <a:ext uri="{FF2B5EF4-FFF2-40B4-BE49-F238E27FC236}">
                <a16:creationId xmlns:a16="http://schemas.microsoft.com/office/drawing/2014/main" id="{23C30E0C-5C75-1A40-9D14-71B28ACCCB1C}"/>
              </a:ext>
            </a:extLst>
          </p:cNvPr>
          <p:cNvSpPr>
            <a:spLocks noChangeShapeType="1"/>
          </p:cNvSpPr>
          <p:nvPr/>
        </p:nvSpPr>
        <p:spPr bwMode="auto">
          <a:xfrm>
            <a:off x="6693415" y="5456199"/>
            <a:ext cx="3581400" cy="1679"/>
          </a:xfrm>
          <a:prstGeom prst="line">
            <a:avLst/>
          </a:prstGeom>
          <a:noFill/>
          <a:ln w="50800">
            <a:solidFill>
              <a:schemeClr val="accent3"/>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47" name="Line 16">
            <a:extLst>
              <a:ext uri="{FF2B5EF4-FFF2-40B4-BE49-F238E27FC236}">
                <a16:creationId xmlns:a16="http://schemas.microsoft.com/office/drawing/2014/main" id="{576B0640-144A-7A45-83B5-D22D84401D03}"/>
              </a:ext>
            </a:extLst>
          </p:cNvPr>
          <p:cNvSpPr>
            <a:spLocks noChangeShapeType="1"/>
          </p:cNvSpPr>
          <p:nvPr/>
        </p:nvSpPr>
        <p:spPr bwMode="auto">
          <a:xfrm rot="10800000" flipH="1">
            <a:off x="6541015" y="4113154"/>
            <a:ext cx="1143000" cy="885936"/>
          </a:xfrm>
          <a:prstGeom prst="line">
            <a:avLst/>
          </a:prstGeom>
          <a:noFill/>
          <a:ln w="50800">
            <a:solidFill>
              <a:schemeClr val="accent2">
                <a:lumMod val="60000"/>
                <a:lumOff val="40000"/>
              </a:schemeClr>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48" name="Line 17">
            <a:extLst>
              <a:ext uri="{FF2B5EF4-FFF2-40B4-BE49-F238E27FC236}">
                <a16:creationId xmlns:a16="http://schemas.microsoft.com/office/drawing/2014/main" id="{B636C021-48FF-3343-9E69-D66E40386F72}"/>
              </a:ext>
            </a:extLst>
          </p:cNvPr>
          <p:cNvSpPr>
            <a:spLocks noChangeShapeType="1"/>
          </p:cNvSpPr>
          <p:nvPr/>
        </p:nvSpPr>
        <p:spPr bwMode="auto">
          <a:xfrm>
            <a:off x="9208015" y="4189354"/>
            <a:ext cx="1143000" cy="885936"/>
          </a:xfrm>
          <a:prstGeom prst="line">
            <a:avLst/>
          </a:prstGeom>
          <a:noFill/>
          <a:ln w="50800">
            <a:solidFill>
              <a:schemeClr val="accent2">
                <a:lumMod val="60000"/>
                <a:lumOff val="40000"/>
              </a:schemeClr>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49" name="Line 18">
            <a:extLst>
              <a:ext uri="{FF2B5EF4-FFF2-40B4-BE49-F238E27FC236}">
                <a16:creationId xmlns:a16="http://schemas.microsoft.com/office/drawing/2014/main" id="{98A69EF7-2E44-234D-926A-E35894511A5A}"/>
              </a:ext>
            </a:extLst>
          </p:cNvPr>
          <p:cNvSpPr>
            <a:spLocks noChangeShapeType="1"/>
          </p:cNvSpPr>
          <p:nvPr/>
        </p:nvSpPr>
        <p:spPr bwMode="auto">
          <a:xfrm rot="10800000" flipH="1">
            <a:off x="8446015" y="2051414"/>
            <a:ext cx="1588" cy="966475"/>
          </a:xfrm>
          <a:prstGeom prst="line">
            <a:avLst/>
          </a:prstGeom>
          <a:noFill/>
          <a:ln w="50800">
            <a:solidFill>
              <a:schemeClr val="accent2">
                <a:lumMod val="60000"/>
                <a:lumOff val="40000"/>
              </a:schemeClr>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50" name="Rectangle 19">
            <a:extLst>
              <a:ext uri="{FF2B5EF4-FFF2-40B4-BE49-F238E27FC236}">
                <a16:creationId xmlns:a16="http://schemas.microsoft.com/office/drawing/2014/main" id="{E1902D61-8367-8F48-82C3-70A568E5E5FA}"/>
              </a:ext>
            </a:extLst>
          </p:cNvPr>
          <p:cNvSpPr>
            <a:spLocks/>
          </p:cNvSpPr>
          <p:nvPr/>
        </p:nvSpPr>
        <p:spPr bwMode="auto">
          <a:xfrm rot="18180000">
            <a:off x="6225439" y="2949835"/>
            <a:ext cx="1396020" cy="469900"/>
          </a:xfrm>
          <a:prstGeom prst="rect">
            <a:avLst/>
          </a:prstGeom>
          <a:solidFill>
            <a:schemeClr val="accent3">
              <a:lumMod val="40000"/>
              <a:lumOff val="60000"/>
            </a:schemeClr>
          </a:solidFill>
          <a:ln w="12700">
            <a:noFill/>
            <a:prstDash val="solid"/>
            <a:miter lim="800000"/>
            <a:headEnd type="none" w="med" len="med"/>
            <a:tailEnd type="none" w="med" len="med"/>
          </a:ln>
        </p:spPr>
        <p:txBody>
          <a:bodyPr lIns="0" tIns="0" rIns="41275" bIns="0" anchor="ctr"/>
          <a:lstStyle/>
          <a:p>
            <a:pPr marL="41275" algn="ctr">
              <a:spcBef>
                <a:spcPts val="1400"/>
              </a:spcBef>
            </a:pPr>
            <a:r>
              <a:rPr lang="en-US" b="1" dirty="0">
                <a:solidFill>
                  <a:srgbClr val="FFFFFF"/>
                </a:solidFill>
                <a:latin typeface="Arial" charset="0"/>
                <a:cs typeface="Arial" charset="0"/>
                <a:sym typeface="Arial" charset="0"/>
              </a:rPr>
              <a:t>IS NOT</a:t>
            </a:r>
          </a:p>
        </p:txBody>
      </p:sp>
      <p:sp>
        <p:nvSpPr>
          <p:cNvPr id="51" name="Rectangle 20">
            <a:extLst>
              <a:ext uri="{FF2B5EF4-FFF2-40B4-BE49-F238E27FC236}">
                <a16:creationId xmlns:a16="http://schemas.microsoft.com/office/drawing/2014/main" id="{5796A204-3677-2546-89EE-379502EDF060}"/>
              </a:ext>
            </a:extLst>
          </p:cNvPr>
          <p:cNvSpPr>
            <a:spLocks/>
          </p:cNvSpPr>
          <p:nvPr/>
        </p:nvSpPr>
        <p:spPr bwMode="auto">
          <a:xfrm>
            <a:off x="7760215" y="5200928"/>
            <a:ext cx="1320800" cy="496661"/>
          </a:xfrm>
          <a:prstGeom prst="rect">
            <a:avLst/>
          </a:prstGeom>
          <a:solidFill>
            <a:schemeClr val="accent3">
              <a:lumMod val="40000"/>
              <a:lumOff val="60000"/>
            </a:schemeClr>
          </a:solidFill>
          <a:ln w="12700">
            <a:noFill/>
            <a:prstDash val="solid"/>
            <a:miter lim="800000"/>
            <a:headEnd type="none" w="med" len="med"/>
            <a:tailEnd type="none" w="med" len="med"/>
          </a:ln>
        </p:spPr>
        <p:txBody>
          <a:bodyPr lIns="0" tIns="0" rIns="41275" bIns="0" anchor="ctr"/>
          <a:lstStyle/>
          <a:p>
            <a:pPr marL="41275" algn="ctr">
              <a:spcBef>
                <a:spcPts val="1400"/>
              </a:spcBef>
            </a:pPr>
            <a:r>
              <a:rPr lang="en-US" b="1" dirty="0">
                <a:solidFill>
                  <a:srgbClr val="FFFFFF"/>
                </a:solidFill>
                <a:latin typeface="Arial" charset="0"/>
                <a:cs typeface="Arial" charset="0"/>
                <a:sym typeface="Arial" charset="0"/>
              </a:rPr>
              <a:t>IS NOT</a:t>
            </a:r>
          </a:p>
        </p:txBody>
      </p:sp>
      <p:sp>
        <p:nvSpPr>
          <p:cNvPr id="52" name="Rectangle 21">
            <a:extLst>
              <a:ext uri="{FF2B5EF4-FFF2-40B4-BE49-F238E27FC236}">
                <a16:creationId xmlns:a16="http://schemas.microsoft.com/office/drawing/2014/main" id="{8134F8E9-443A-8E45-B7F2-C53AD661DCEE}"/>
              </a:ext>
            </a:extLst>
          </p:cNvPr>
          <p:cNvSpPr>
            <a:spLocks/>
          </p:cNvSpPr>
          <p:nvPr/>
        </p:nvSpPr>
        <p:spPr bwMode="auto">
          <a:xfrm rot="3584717">
            <a:off x="9273493" y="3027151"/>
            <a:ext cx="1396020" cy="469900"/>
          </a:xfrm>
          <a:prstGeom prst="rect">
            <a:avLst/>
          </a:prstGeom>
          <a:solidFill>
            <a:schemeClr val="accent3">
              <a:lumMod val="40000"/>
              <a:lumOff val="60000"/>
            </a:schemeClr>
          </a:solidFill>
          <a:ln w="12700">
            <a:noFill/>
            <a:prstDash val="solid"/>
            <a:miter lim="800000"/>
            <a:headEnd type="none" w="med" len="med"/>
            <a:tailEnd type="none" w="med" len="med"/>
          </a:ln>
        </p:spPr>
        <p:txBody>
          <a:bodyPr lIns="0" tIns="0" rIns="41275" bIns="0" anchor="ctr"/>
          <a:lstStyle/>
          <a:p>
            <a:pPr marL="41275" algn="ctr">
              <a:spcBef>
                <a:spcPts val="1400"/>
              </a:spcBef>
            </a:pPr>
            <a:r>
              <a:rPr lang="en-US" b="1" dirty="0">
                <a:solidFill>
                  <a:srgbClr val="FFFFFF"/>
                </a:solidFill>
                <a:latin typeface="Arial" charset="0"/>
                <a:cs typeface="Arial" charset="0"/>
                <a:sym typeface="Arial" charset="0"/>
              </a:rPr>
              <a:t>IS NOT</a:t>
            </a:r>
          </a:p>
        </p:txBody>
      </p:sp>
      <p:sp>
        <p:nvSpPr>
          <p:cNvPr id="53" name="Rectangle 22">
            <a:extLst>
              <a:ext uri="{FF2B5EF4-FFF2-40B4-BE49-F238E27FC236}">
                <a16:creationId xmlns:a16="http://schemas.microsoft.com/office/drawing/2014/main" id="{48EAF7C2-EEC0-FA43-A84A-58DC45EA78AF}"/>
              </a:ext>
            </a:extLst>
          </p:cNvPr>
          <p:cNvSpPr>
            <a:spLocks/>
          </p:cNvSpPr>
          <p:nvPr/>
        </p:nvSpPr>
        <p:spPr bwMode="auto">
          <a:xfrm rot="5400000">
            <a:off x="8166615" y="2305328"/>
            <a:ext cx="584200" cy="496661"/>
          </a:xfrm>
          <a:prstGeom prst="rect">
            <a:avLst/>
          </a:prstGeom>
          <a:solidFill>
            <a:schemeClr val="bg1"/>
          </a:solidFill>
          <a:ln w="12700">
            <a:solidFill>
              <a:schemeClr val="bg2">
                <a:lumMod val="50000"/>
              </a:schemeClr>
            </a:solidFill>
            <a:prstDash val="solid"/>
            <a:miter lim="800000"/>
            <a:headEnd type="none" w="med" len="med"/>
            <a:tailEnd type="none" w="med" len="med"/>
          </a:ln>
        </p:spPr>
        <p:txBody>
          <a:bodyPr lIns="0" tIns="0" rIns="41275" bIns="0" anchor="ctr"/>
          <a:lstStyle/>
          <a:p>
            <a:pPr marL="41275" algn="ctr">
              <a:spcBef>
                <a:spcPts val="1400"/>
              </a:spcBef>
            </a:pPr>
            <a:r>
              <a:rPr lang="en-US" b="1">
                <a:solidFill>
                  <a:srgbClr val="480024"/>
                </a:solidFill>
                <a:latin typeface="Arial" charset="0"/>
                <a:cs typeface="Arial" charset="0"/>
                <a:sym typeface="Arial" charset="0"/>
              </a:rPr>
              <a:t>IS</a:t>
            </a:r>
          </a:p>
        </p:txBody>
      </p:sp>
      <p:sp>
        <p:nvSpPr>
          <p:cNvPr id="54" name="Rectangle 23">
            <a:extLst>
              <a:ext uri="{FF2B5EF4-FFF2-40B4-BE49-F238E27FC236}">
                <a16:creationId xmlns:a16="http://schemas.microsoft.com/office/drawing/2014/main" id="{5491187F-E822-D34D-8D23-B49C8CFFF73E}"/>
              </a:ext>
            </a:extLst>
          </p:cNvPr>
          <p:cNvSpPr>
            <a:spLocks/>
          </p:cNvSpPr>
          <p:nvPr/>
        </p:nvSpPr>
        <p:spPr bwMode="auto">
          <a:xfrm rot="19201169">
            <a:off x="6780792" y="4292036"/>
            <a:ext cx="584200" cy="496661"/>
          </a:xfrm>
          <a:prstGeom prst="rect">
            <a:avLst/>
          </a:prstGeom>
          <a:solidFill>
            <a:schemeClr val="bg1"/>
          </a:solidFill>
          <a:ln w="12700">
            <a:solidFill>
              <a:schemeClr val="bg2">
                <a:lumMod val="50000"/>
              </a:schemeClr>
            </a:solidFill>
            <a:prstDash val="solid"/>
            <a:miter lim="800000"/>
            <a:headEnd type="none" w="med" len="med"/>
            <a:tailEnd type="none" w="med" len="med"/>
          </a:ln>
        </p:spPr>
        <p:txBody>
          <a:bodyPr lIns="0" tIns="0" rIns="41275" bIns="0" anchor="ctr"/>
          <a:lstStyle/>
          <a:p>
            <a:pPr marL="41275" algn="ctr">
              <a:spcBef>
                <a:spcPts val="1400"/>
              </a:spcBef>
            </a:pPr>
            <a:r>
              <a:rPr lang="en-US" b="1">
                <a:solidFill>
                  <a:srgbClr val="480024"/>
                </a:solidFill>
                <a:latin typeface="Arial" charset="0"/>
                <a:cs typeface="Arial" charset="0"/>
                <a:sym typeface="Arial" charset="0"/>
              </a:rPr>
              <a:t>IS</a:t>
            </a:r>
          </a:p>
        </p:txBody>
      </p:sp>
      <p:sp>
        <p:nvSpPr>
          <p:cNvPr id="55" name="Rectangle 24">
            <a:extLst>
              <a:ext uri="{FF2B5EF4-FFF2-40B4-BE49-F238E27FC236}">
                <a16:creationId xmlns:a16="http://schemas.microsoft.com/office/drawing/2014/main" id="{BDD640C9-11D9-6E4C-AEE9-50EA916C2631}"/>
              </a:ext>
            </a:extLst>
          </p:cNvPr>
          <p:cNvSpPr>
            <a:spLocks/>
          </p:cNvSpPr>
          <p:nvPr/>
        </p:nvSpPr>
        <p:spPr bwMode="auto">
          <a:xfrm rot="2700000">
            <a:off x="9411392" y="4353915"/>
            <a:ext cx="617470" cy="469900"/>
          </a:xfrm>
          <a:prstGeom prst="rect">
            <a:avLst/>
          </a:prstGeom>
          <a:solidFill>
            <a:schemeClr val="bg1"/>
          </a:solidFill>
          <a:ln w="12700">
            <a:solidFill>
              <a:schemeClr val="bg2">
                <a:lumMod val="50000"/>
              </a:schemeClr>
            </a:solidFill>
            <a:prstDash val="solid"/>
            <a:miter lim="800000"/>
            <a:headEnd type="none" w="med" len="med"/>
            <a:tailEnd type="none" w="med" len="med"/>
          </a:ln>
        </p:spPr>
        <p:txBody>
          <a:bodyPr lIns="0" tIns="0" rIns="41275" bIns="0" anchor="ctr"/>
          <a:lstStyle/>
          <a:p>
            <a:pPr marL="41275" algn="ctr">
              <a:spcBef>
                <a:spcPts val="1400"/>
              </a:spcBef>
            </a:pPr>
            <a:r>
              <a:rPr lang="en-US" b="1">
                <a:solidFill>
                  <a:srgbClr val="480024"/>
                </a:solidFill>
                <a:latin typeface="Arial" charset="0"/>
                <a:cs typeface="Arial" charset="0"/>
                <a:sym typeface="Arial" charset="0"/>
              </a:rPr>
              <a:t>IS</a:t>
            </a:r>
          </a:p>
        </p:txBody>
      </p:sp>
      <p:sp>
        <p:nvSpPr>
          <p:cNvPr id="33" name="Oval 2">
            <a:extLst>
              <a:ext uri="{FF2B5EF4-FFF2-40B4-BE49-F238E27FC236}">
                <a16:creationId xmlns:a16="http://schemas.microsoft.com/office/drawing/2014/main" id="{B5FCDC35-F1ED-0E47-B6C2-B81C1143C13E}"/>
              </a:ext>
            </a:extLst>
          </p:cNvPr>
          <p:cNvSpPr>
            <a:spLocks/>
          </p:cNvSpPr>
          <p:nvPr/>
        </p:nvSpPr>
        <p:spPr bwMode="auto">
          <a:xfrm>
            <a:off x="7607815" y="412972"/>
            <a:ext cx="1663700" cy="1676231"/>
          </a:xfrm>
          <a:prstGeom prst="ellipse">
            <a:avLst/>
          </a:prstGeom>
          <a:solidFill>
            <a:schemeClr val="accent1">
              <a:lumMod val="60000"/>
              <a:lumOff val="40000"/>
            </a:schemeClr>
          </a:solidFill>
          <a:ln w="12700">
            <a:noFill/>
            <a:round/>
            <a:headEnd/>
            <a:tailEnd/>
          </a:ln>
        </p:spPr>
        <p:txBody>
          <a:bodyPr lIns="0" tIns="0" rIns="0" bIns="0" anchor="ctr"/>
          <a:lstStyle/>
          <a:p>
            <a:pPr algn="ctr"/>
            <a:r>
              <a:rPr lang="en-US" sz="2400" b="1" dirty="0">
                <a:latin typeface="Avenir Book" panose="02000503020000020003" pitchFamily="2" charset="0"/>
              </a:rPr>
              <a:t>Father</a:t>
            </a:r>
          </a:p>
        </p:txBody>
      </p:sp>
      <p:sp>
        <p:nvSpPr>
          <p:cNvPr id="39" name="Oval 8">
            <a:extLst>
              <a:ext uri="{FF2B5EF4-FFF2-40B4-BE49-F238E27FC236}">
                <a16:creationId xmlns:a16="http://schemas.microsoft.com/office/drawing/2014/main" id="{98FE7F79-3A14-084A-A6B3-4991405A14AD}"/>
              </a:ext>
            </a:extLst>
          </p:cNvPr>
          <p:cNvSpPr>
            <a:spLocks/>
          </p:cNvSpPr>
          <p:nvPr/>
        </p:nvSpPr>
        <p:spPr bwMode="auto">
          <a:xfrm>
            <a:off x="10274815" y="4527681"/>
            <a:ext cx="1663700" cy="1677909"/>
          </a:xfrm>
          <a:prstGeom prst="ellipse">
            <a:avLst/>
          </a:prstGeom>
          <a:solidFill>
            <a:schemeClr val="accent1">
              <a:lumMod val="60000"/>
              <a:lumOff val="40000"/>
            </a:schemeClr>
          </a:solidFill>
          <a:ln w="12700">
            <a:noFill/>
            <a:round/>
            <a:headEnd/>
            <a:tailEnd/>
          </a:ln>
        </p:spPr>
        <p:txBody>
          <a:bodyPr lIns="0" tIns="0" rIns="0" bIns="0" anchor="ctr"/>
          <a:lstStyle/>
          <a:p>
            <a:pPr algn="ctr"/>
            <a:r>
              <a:rPr lang="en-US" sz="2800" dirty="0">
                <a:latin typeface="Avenir Book" panose="02000503020000020003" pitchFamily="2" charset="0"/>
              </a:rPr>
              <a:t>Holy </a:t>
            </a:r>
          </a:p>
          <a:p>
            <a:pPr algn="ctr"/>
            <a:r>
              <a:rPr lang="en-US" sz="2800" dirty="0">
                <a:latin typeface="Avenir Book" panose="02000503020000020003" pitchFamily="2" charset="0"/>
              </a:rPr>
              <a:t>Spirit</a:t>
            </a:r>
          </a:p>
        </p:txBody>
      </p:sp>
      <p:sp>
        <p:nvSpPr>
          <p:cNvPr id="42" name="Oval 11">
            <a:extLst>
              <a:ext uri="{FF2B5EF4-FFF2-40B4-BE49-F238E27FC236}">
                <a16:creationId xmlns:a16="http://schemas.microsoft.com/office/drawing/2014/main" id="{EB3ED5F1-D363-1B49-869C-C072A53505D4}"/>
              </a:ext>
            </a:extLst>
          </p:cNvPr>
          <p:cNvSpPr>
            <a:spLocks/>
          </p:cNvSpPr>
          <p:nvPr/>
        </p:nvSpPr>
        <p:spPr bwMode="auto">
          <a:xfrm>
            <a:off x="5029715" y="4527681"/>
            <a:ext cx="1663700" cy="1677909"/>
          </a:xfrm>
          <a:prstGeom prst="ellipse">
            <a:avLst/>
          </a:prstGeom>
          <a:solidFill>
            <a:schemeClr val="accent1">
              <a:lumMod val="60000"/>
              <a:lumOff val="40000"/>
            </a:schemeClr>
          </a:solidFill>
          <a:ln w="12700">
            <a:noFill/>
            <a:round/>
            <a:headEnd/>
            <a:tailEnd/>
          </a:ln>
        </p:spPr>
        <p:txBody>
          <a:bodyPr lIns="0" tIns="0" rIns="0" bIns="0" anchor="ctr"/>
          <a:lstStyle/>
          <a:p>
            <a:pPr algn="ctr"/>
            <a:r>
              <a:rPr lang="en-US" sz="2800" dirty="0">
                <a:solidFill>
                  <a:srgbClr val="480024"/>
                </a:solidFill>
                <a:latin typeface="Avenir Book" panose="02000503020000020003" pitchFamily="2" charset="0"/>
                <a:cs typeface="Arial" charset="0"/>
                <a:sym typeface="Arial" charset="0"/>
              </a:rPr>
              <a:t>Son</a:t>
            </a:r>
            <a:endParaRPr lang="en-US" sz="2800" dirty="0">
              <a:latin typeface="Avenir Book" panose="02000503020000020003" pitchFamily="2" charset="0"/>
            </a:endParaRPr>
          </a:p>
        </p:txBody>
      </p:sp>
      <p:sp>
        <p:nvSpPr>
          <p:cNvPr id="36" name="Oval 5">
            <a:extLst>
              <a:ext uri="{FF2B5EF4-FFF2-40B4-BE49-F238E27FC236}">
                <a16:creationId xmlns:a16="http://schemas.microsoft.com/office/drawing/2014/main" id="{FBF3F959-C4CE-A34B-B45A-BFACAF9B8105}"/>
              </a:ext>
            </a:extLst>
          </p:cNvPr>
          <p:cNvSpPr>
            <a:spLocks/>
          </p:cNvSpPr>
          <p:nvPr/>
        </p:nvSpPr>
        <p:spPr bwMode="auto">
          <a:xfrm>
            <a:off x="7607815" y="3006311"/>
            <a:ext cx="1663700" cy="1677909"/>
          </a:xfrm>
          <a:prstGeom prst="ellipse">
            <a:avLst/>
          </a:prstGeom>
          <a:solidFill>
            <a:schemeClr val="accent2">
              <a:lumMod val="60000"/>
              <a:lumOff val="40000"/>
            </a:schemeClr>
          </a:solidFill>
          <a:ln w="12700">
            <a:noFill/>
            <a:round/>
            <a:headEnd/>
            <a:tailEnd/>
          </a:ln>
        </p:spPr>
        <p:txBody>
          <a:bodyPr lIns="0" tIns="0" rIns="0" bIns="0" anchor="ctr"/>
          <a:lstStyle/>
          <a:p>
            <a:pPr algn="ctr"/>
            <a:r>
              <a:rPr lang="en-US" sz="4000" dirty="0"/>
              <a:t>GOD</a:t>
            </a:r>
          </a:p>
        </p:txBody>
      </p:sp>
    </p:spTree>
    <p:extLst>
      <p:ext uri="{BB962C8B-B14F-4D97-AF65-F5344CB8AC3E}">
        <p14:creationId xmlns:p14="http://schemas.microsoft.com/office/powerpoint/2010/main" val="2372100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5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5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33" grpId="0" animBg="1"/>
      <p:bldP spid="39" grpId="0" animBg="1"/>
      <p:bldP spid="42" grpId="0" animBg="1"/>
      <p:bldP spid="3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D1191D6-CB28-2940-8B47-FD2883E9A43D}"/>
              </a:ext>
            </a:extLst>
          </p:cNvPr>
          <p:cNvSpPr>
            <a:spLocks noGrp="1"/>
          </p:cNvSpPr>
          <p:nvPr>
            <p:ph idx="1"/>
          </p:nvPr>
        </p:nvSpPr>
        <p:spPr/>
        <p:txBody>
          <a:bodyPr/>
          <a:lstStyle/>
          <a:p>
            <a:endParaRPr lang="en-US" dirty="0"/>
          </a:p>
        </p:txBody>
      </p:sp>
      <p:sp>
        <p:nvSpPr>
          <p:cNvPr id="4" name="Rectangle 3">
            <a:extLst>
              <a:ext uri="{FF2B5EF4-FFF2-40B4-BE49-F238E27FC236}">
                <a16:creationId xmlns:a16="http://schemas.microsoft.com/office/drawing/2014/main" id="{002CFFF2-86C3-3B43-8205-75E22D5884A8}"/>
              </a:ext>
            </a:extLst>
          </p:cNvPr>
          <p:cNvSpPr/>
          <p:nvPr/>
        </p:nvSpPr>
        <p:spPr>
          <a:xfrm>
            <a:off x="5181600" y="4497976"/>
            <a:ext cx="1828800" cy="2379617"/>
          </a:xfrm>
          <a:custGeom>
            <a:avLst/>
            <a:gdLst>
              <a:gd name="connsiteX0" fmla="*/ 0 w 1828800"/>
              <a:gd name="connsiteY0" fmla="*/ 0 h 594360"/>
              <a:gd name="connsiteX1" fmla="*/ 1828800 w 1828800"/>
              <a:gd name="connsiteY1" fmla="*/ 0 h 594360"/>
              <a:gd name="connsiteX2" fmla="*/ 1828800 w 1828800"/>
              <a:gd name="connsiteY2" fmla="*/ 594360 h 594360"/>
              <a:gd name="connsiteX3" fmla="*/ 0 w 1828800"/>
              <a:gd name="connsiteY3" fmla="*/ 594360 h 594360"/>
              <a:gd name="connsiteX4" fmla="*/ 0 w 1828800"/>
              <a:gd name="connsiteY4" fmla="*/ 0 h 594360"/>
              <a:gd name="connsiteX0" fmla="*/ 624115 w 1828800"/>
              <a:gd name="connsiteY0" fmla="*/ 0 h 2379617"/>
              <a:gd name="connsiteX1" fmla="*/ 1828800 w 1828800"/>
              <a:gd name="connsiteY1" fmla="*/ 1785257 h 2379617"/>
              <a:gd name="connsiteX2" fmla="*/ 1828800 w 1828800"/>
              <a:gd name="connsiteY2" fmla="*/ 2379617 h 2379617"/>
              <a:gd name="connsiteX3" fmla="*/ 0 w 1828800"/>
              <a:gd name="connsiteY3" fmla="*/ 2379617 h 2379617"/>
              <a:gd name="connsiteX4" fmla="*/ 624115 w 1828800"/>
              <a:gd name="connsiteY4" fmla="*/ 0 h 2379617"/>
              <a:gd name="connsiteX0" fmla="*/ 624115 w 1828800"/>
              <a:gd name="connsiteY0" fmla="*/ 0 h 2379617"/>
              <a:gd name="connsiteX1" fmla="*/ 1248229 w 1828800"/>
              <a:gd name="connsiteY1" fmla="*/ 29029 h 2379617"/>
              <a:gd name="connsiteX2" fmla="*/ 1828800 w 1828800"/>
              <a:gd name="connsiteY2" fmla="*/ 2379617 h 2379617"/>
              <a:gd name="connsiteX3" fmla="*/ 0 w 1828800"/>
              <a:gd name="connsiteY3" fmla="*/ 2379617 h 2379617"/>
              <a:gd name="connsiteX4" fmla="*/ 624115 w 1828800"/>
              <a:gd name="connsiteY4" fmla="*/ 0 h 2379617"/>
              <a:gd name="connsiteX0" fmla="*/ 624115 w 1828800"/>
              <a:gd name="connsiteY0" fmla="*/ 0 h 2379617"/>
              <a:gd name="connsiteX1" fmla="*/ 1219200 w 1828800"/>
              <a:gd name="connsiteY1" fmla="*/ 0 h 2379617"/>
              <a:gd name="connsiteX2" fmla="*/ 1828800 w 1828800"/>
              <a:gd name="connsiteY2" fmla="*/ 2379617 h 2379617"/>
              <a:gd name="connsiteX3" fmla="*/ 0 w 1828800"/>
              <a:gd name="connsiteY3" fmla="*/ 2379617 h 2379617"/>
              <a:gd name="connsiteX4" fmla="*/ 624115 w 1828800"/>
              <a:gd name="connsiteY4" fmla="*/ 0 h 2379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800" h="2379617">
                <a:moveTo>
                  <a:pt x="624115" y="0"/>
                </a:moveTo>
                <a:lnTo>
                  <a:pt x="1219200" y="0"/>
                </a:lnTo>
                <a:lnTo>
                  <a:pt x="1828800" y="2379617"/>
                </a:lnTo>
                <a:lnTo>
                  <a:pt x="0" y="2379617"/>
                </a:lnTo>
                <a:lnTo>
                  <a:pt x="624115" y="0"/>
                </a:lnTo>
                <a:close/>
              </a:path>
            </a:pathLst>
          </a:cu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6A1334F7-3077-2640-8109-D9385F9C55F0}"/>
              </a:ext>
            </a:extLst>
          </p:cNvPr>
          <p:cNvSpPr/>
          <p:nvPr/>
        </p:nvSpPr>
        <p:spPr>
          <a:xfrm>
            <a:off x="6678024" y="4463867"/>
            <a:ext cx="3502294" cy="2394132"/>
          </a:xfrm>
          <a:custGeom>
            <a:avLst/>
            <a:gdLst>
              <a:gd name="connsiteX0" fmla="*/ 0 w 2399209"/>
              <a:gd name="connsiteY0" fmla="*/ 0 h 594360"/>
              <a:gd name="connsiteX1" fmla="*/ 2399209 w 2399209"/>
              <a:gd name="connsiteY1" fmla="*/ 0 h 594360"/>
              <a:gd name="connsiteX2" fmla="*/ 2399209 w 2399209"/>
              <a:gd name="connsiteY2" fmla="*/ 594360 h 594360"/>
              <a:gd name="connsiteX3" fmla="*/ 0 w 2399209"/>
              <a:gd name="connsiteY3" fmla="*/ 594360 h 594360"/>
              <a:gd name="connsiteX4" fmla="*/ 0 w 2399209"/>
              <a:gd name="connsiteY4" fmla="*/ 0 h 594360"/>
              <a:gd name="connsiteX0" fmla="*/ 0 w 3502294"/>
              <a:gd name="connsiteY0" fmla="*/ 0 h 2379617"/>
              <a:gd name="connsiteX1" fmla="*/ 3502294 w 3502294"/>
              <a:gd name="connsiteY1" fmla="*/ 1785257 h 2379617"/>
              <a:gd name="connsiteX2" fmla="*/ 3502294 w 3502294"/>
              <a:gd name="connsiteY2" fmla="*/ 2379617 h 2379617"/>
              <a:gd name="connsiteX3" fmla="*/ 1103085 w 3502294"/>
              <a:gd name="connsiteY3" fmla="*/ 2379617 h 2379617"/>
              <a:gd name="connsiteX4" fmla="*/ 0 w 3502294"/>
              <a:gd name="connsiteY4" fmla="*/ 0 h 2379617"/>
              <a:gd name="connsiteX0" fmla="*/ 0 w 3502294"/>
              <a:gd name="connsiteY0" fmla="*/ 14515 h 2394132"/>
              <a:gd name="connsiteX1" fmla="*/ 599436 w 3502294"/>
              <a:gd name="connsiteY1" fmla="*/ 0 h 2394132"/>
              <a:gd name="connsiteX2" fmla="*/ 3502294 w 3502294"/>
              <a:gd name="connsiteY2" fmla="*/ 2394132 h 2394132"/>
              <a:gd name="connsiteX3" fmla="*/ 1103085 w 3502294"/>
              <a:gd name="connsiteY3" fmla="*/ 2394132 h 2394132"/>
              <a:gd name="connsiteX4" fmla="*/ 0 w 3502294"/>
              <a:gd name="connsiteY4" fmla="*/ 14515 h 23941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02294" h="2394132">
                <a:moveTo>
                  <a:pt x="0" y="14515"/>
                </a:moveTo>
                <a:lnTo>
                  <a:pt x="599436" y="0"/>
                </a:lnTo>
                <a:lnTo>
                  <a:pt x="3502294" y="2394132"/>
                </a:lnTo>
                <a:lnTo>
                  <a:pt x="1103085" y="2394132"/>
                </a:lnTo>
                <a:lnTo>
                  <a:pt x="0" y="14515"/>
                </a:lnTo>
                <a:close/>
              </a:path>
            </a:pathLst>
          </a:custGeom>
          <a:solidFill>
            <a:schemeClr val="accent3">
              <a:alpha val="7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E05D4DDC-3EA2-C44F-8077-B655F547DA30}"/>
              </a:ext>
            </a:extLst>
          </p:cNvPr>
          <p:cNvSpPr/>
          <p:nvPr/>
        </p:nvSpPr>
        <p:spPr>
          <a:xfrm>
            <a:off x="1669143" y="4502332"/>
            <a:ext cx="3811452" cy="2336074"/>
          </a:xfrm>
          <a:custGeom>
            <a:avLst/>
            <a:gdLst>
              <a:gd name="connsiteX0" fmla="*/ 0 w 2171338"/>
              <a:gd name="connsiteY0" fmla="*/ 0 h 594360"/>
              <a:gd name="connsiteX1" fmla="*/ 2171338 w 2171338"/>
              <a:gd name="connsiteY1" fmla="*/ 0 h 594360"/>
              <a:gd name="connsiteX2" fmla="*/ 2171338 w 2171338"/>
              <a:gd name="connsiteY2" fmla="*/ 594360 h 594360"/>
              <a:gd name="connsiteX3" fmla="*/ 0 w 2171338"/>
              <a:gd name="connsiteY3" fmla="*/ 594360 h 594360"/>
              <a:gd name="connsiteX4" fmla="*/ 0 w 2171338"/>
              <a:gd name="connsiteY4" fmla="*/ 0 h 594360"/>
              <a:gd name="connsiteX0" fmla="*/ 0 w 3811452"/>
              <a:gd name="connsiteY0" fmla="*/ 1770743 h 2365103"/>
              <a:gd name="connsiteX1" fmla="*/ 3811452 w 3811452"/>
              <a:gd name="connsiteY1" fmla="*/ 0 h 2365103"/>
              <a:gd name="connsiteX2" fmla="*/ 2171338 w 3811452"/>
              <a:gd name="connsiteY2" fmla="*/ 2365103 h 2365103"/>
              <a:gd name="connsiteX3" fmla="*/ 0 w 3811452"/>
              <a:gd name="connsiteY3" fmla="*/ 2365103 h 2365103"/>
              <a:gd name="connsiteX4" fmla="*/ 0 w 3811452"/>
              <a:gd name="connsiteY4" fmla="*/ 1770743 h 2365103"/>
              <a:gd name="connsiteX0" fmla="*/ 3265714 w 3811452"/>
              <a:gd name="connsiteY0" fmla="*/ 29029 h 2365103"/>
              <a:gd name="connsiteX1" fmla="*/ 3811452 w 3811452"/>
              <a:gd name="connsiteY1" fmla="*/ 0 h 2365103"/>
              <a:gd name="connsiteX2" fmla="*/ 2171338 w 3811452"/>
              <a:gd name="connsiteY2" fmla="*/ 2365103 h 2365103"/>
              <a:gd name="connsiteX3" fmla="*/ 0 w 3811452"/>
              <a:gd name="connsiteY3" fmla="*/ 2365103 h 2365103"/>
              <a:gd name="connsiteX4" fmla="*/ 3265714 w 3811452"/>
              <a:gd name="connsiteY4" fmla="*/ 29029 h 2365103"/>
              <a:gd name="connsiteX0" fmla="*/ 3265714 w 3811452"/>
              <a:gd name="connsiteY0" fmla="*/ 0 h 2336074"/>
              <a:gd name="connsiteX1" fmla="*/ 3811452 w 3811452"/>
              <a:gd name="connsiteY1" fmla="*/ 0 h 2336074"/>
              <a:gd name="connsiteX2" fmla="*/ 2171338 w 3811452"/>
              <a:gd name="connsiteY2" fmla="*/ 2336074 h 2336074"/>
              <a:gd name="connsiteX3" fmla="*/ 0 w 3811452"/>
              <a:gd name="connsiteY3" fmla="*/ 2336074 h 2336074"/>
              <a:gd name="connsiteX4" fmla="*/ 3265714 w 3811452"/>
              <a:gd name="connsiteY4" fmla="*/ 0 h 23360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1452" h="2336074">
                <a:moveTo>
                  <a:pt x="3265714" y="0"/>
                </a:moveTo>
                <a:lnTo>
                  <a:pt x="3811452" y="0"/>
                </a:lnTo>
                <a:lnTo>
                  <a:pt x="2171338" y="2336074"/>
                </a:lnTo>
                <a:lnTo>
                  <a:pt x="0" y="2336074"/>
                </a:lnTo>
                <a:lnTo>
                  <a:pt x="3265714" y="0"/>
                </a:lnTo>
                <a:close/>
              </a:path>
            </a:pathLst>
          </a:cu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56103DB-1F99-EF41-91DC-8102BE921F61}"/>
              </a:ext>
            </a:extLst>
          </p:cNvPr>
          <p:cNvSpPr/>
          <p:nvPr/>
        </p:nvSpPr>
        <p:spPr>
          <a:xfrm>
            <a:off x="5798820" y="0"/>
            <a:ext cx="594360" cy="44988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85CEAA3F-6314-AF44-9ED4-15E18336D829}"/>
              </a:ext>
            </a:extLst>
          </p:cNvPr>
          <p:cNvSpPr/>
          <p:nvPr/>
        </p:nvSpPr>
        <p:spPr>
          <a:xfrm>
            <a:off x="6689141" y="0"/>
            <a:ext cx="594360" cy="4498848"/>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8636CB1-ACAC-CE4B-BD41-037202D5CE53}"/>
              </a:ext>
            </a:extLst>
          </p:cNvPr>
          <p:cNvSpPr/>
          <p:nvPr/>
        </p:nvSpPr>
        <p:spPr>
          <a:xfrm>
            <a:off x="4946071" y="0"/>
            <a:ext cx="538973" cy="449884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2" name="Title 1">
            <a:extLst>
              <a:ext uri="{FF2B5EF4-FFF2-40B4-BE49-F238E27FC236}">
                <a16:creationId xmlns:a16="http://schemas.microsoft.com/office/drawing/2014/main" id="{92CACBC4-17D5-8D4C-BC56-1CCB891D96BB}"/>
              </a:ext>
            </a:extLst>
          </p:cNvPr>
          <p:cNvSpPr>
            <a:spLocks noGrp="1"/>
          </p:cNvSpPr>
          <p:nvPr>
            <p:ph type="title"/>
          </p:nvPr>
        </p:nvSpPr>
        <p:spPr/>
        <p:txBody>
          <a:bodyPr/>
          <a:lstStyle/>
          <a:p>
            <a:r>
              <a:rPr lang="en-US" dirty="0"/>
              <a:t>Origins</a:t>
            </a:r>
          </a:p>
        </p:txBody>
      </p:sp>
    </p:spTree>
    <p:extLst>
      <p:ext uri="{BB962C8B-B14F-4D97-AF65-F5344CB8AC3E}">
        <p14:creationId xmlns:p14="http://schemas.microsoft.com/office/powerpoint/2010/main" val="196872081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Definitions</a:t>
            </a:r>
          </a:p>
        </p:txBody>
      </p:sp>
      <p:sp>
        <p:nvSpPr>
          <p:cNvPr id="3" name="Content Placeholder 2"/>
          <p:cNvSpPr>
            <a:spLocks noGrp="1"/>
          </p:cNvSpPr>
          <p:nvPr>
            <p:ph idx="1"/>
          </p:nvPr>
        </p:nvSpPr>
        <p:spPr>
          <a:xfrm>
            <a:off x="609600" y="1600202"/>
            <a:ext cx="10744200" cy="4605388"/>
          </a:xfrm>
        </p:spPr>
        <p:txBody>
          <a:bodyPr>
            <a:normAutofit/>
          </a:bodyPr>
          <a:lstStyle/>
          <a:p>
            <a:pPr>
              <a:lnSpc>
                <a:spcPct val="150000"/>
              </a:lnSpc>
            </a:pPr>
            <a:r>
              <a:rPr lang="en-US" sz="3200" dirty="0">
                <a:solidFill>
                  <a:srgbClr val="7C9CD7"/>
                </a:solidFill>
              </a:rPr>
              <a:t>Attributes</a:t>
            </a:r>
            <a:r>
              <a:rPr lang="en-US" sz="3200" dirty="0"/>
              <a:t> – shared aspects of the divine nature</a:t>
            </a:r>
          </a:p>
          <a:p>
            <a:pPr>
              <a:lnSpc>
                <a:spcPct val="150000"/>
              </a:lnSpc>
            </a:pPr>
            <a:r>
              <a:rPr lang="en-US" sz="3200" dirty="0">
                <a:solidFill>
                  <a:srgbClr val="FFC000"/>
                </a:solidFill>
              </a:rPr>
              <a:t>Processions</a:t>
            </a:r>
            <a:r>
              <a:rPr lang="en-US" sz="3200" dirty="0"/>
              <a:t> – relationships of origin between persons</a:t>
            </a:r>
          </a:p>
          <a:p>
            <a:pPr>
              <a:lnSpc>
                <a:spcPct val="150000"/>
              </a:lnSpc>
            </a:pPr>
            <a:r>
              <a:rPr lang="en-US" sz="3200" dirty="0">
                <a:solidFill>
                  <a:srgbClr val="D75F58"/>
                </a:solidFill>
              </a:rPr>
              <a:t>Generation/Filiation</a:t>
            </a:r>
            <a:r>
              <a:rPr lang="en-US" sz="3200" dirty="0"/>
              <a:t> – relationship of Father and Son</a:t>
            </a:r>
          </a:p>
          <a:p>
            <a:pPr>
              <a:lnSpc>
                <a:spcPct val="150000"/>
              </a:lnSpc>
            </a:pPr>
            <a:r>
              <a:rPr lang="en-US" sz="3200" dirty="0">
                <a:solidFill>
                  <a:srgbClr val="D75F58"/>
                </a:solidFill>
              </a:rPr>
              <a:t>Spiration/Procession </a:t>
            </a:r>
            <a:r>
              <a:rPr lang="en-US" sz="3200" dirty="0"/>
              <a:t>– relationship of </a:t>
            </a:r>
            <a:r>
              <a:rPr lang="en-US" sz="3200" dirty="0" err="1"/>
              <a:t>Father+Son</a:t>
            </a:r>
            <a:r>
              <a:rPr lang="en-US" sz="3200" dirty="0"/>
              <a:t> to Spirit</a:t>
            </a:r>
          </a:p>
          <a:p>
            <a:pPr>
              <a:lnSpc>
                <a:spcPct val="150000"/>
              </a:lnSpc>
            </a:pPr>
            <a:endParaRPr lang="en-US" sz="3200" dirty="0"/>
          </a:p>
        </p:txBody>
      </p:sp>
    </p:spTree>
    <p:extLst>
      <p:ext uri="{BB962C8B-B14F-4D97-AF65-F5344CB8AC3E}">
        <p14:creationId xmlns:p14="http://schemas.microsoft.com/office/powerpoint/2010/main" val="290619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84E36B-D935-FC47-9E9F-924ECB80F3BF}"/>
              </a:ext>
            </a:extLst>
          </p:cNvPr>
          <p:cNvSpPr>
            <a:spLocks noGrp="1"/>
          </p:cNvSpPr>
          <p:nvPr>
            <p:ph type="title"/>
          </p:nvPr>
        </p:nvSpPr>
        <p:spPr/>
        <p:txBody>
          <a:bodyPr/>
          <a:lstStyle/>
          <a:p>
            <a:r>
              <a:rPr lang="en-US" dirty="0"/>
              <a:t>Processions</a:t>
            </a:r>
          </a:p>
        </p:txBody>
      </p:sp>
      <p:sp>
        <p:nvSpPr>
          <p:cNvPr id="3" name="Content Placeholder 2">
            <a:extLst>
              <a:ext uri="{FF2B5EF4-FFF2-40B4-BE49-F238E27FC236}">
                <a16:creationId xmlns:a16="http://schemas.microsoft.com/office/drawing/2014/main" id="{66B281D7-9AF0-664A-8286-346B307B904D}"/>
              </a:ext>
            </a:extLst>
          </p:cNvPr>
          <p:cNvSpPr>
            <a:spLocks noGrp="1"/>
          </p:cNvSpPr>
          <p:nvPr>
            <p:ph idx="1"/>
          </p:nvPr>
        </p:nvSpPr>
        <p:spPr>
          <a:xfrm>
            <a:off x="838200" y="1825625"/>
            <a:ext cx="10515600" cy="4667250"/>
          </a:xfrm>
        </p:spPr>
        <p:txBody>
          <a:bodyPr>
            <a:normAutofit fontScale="92500" lnSpcReduction="20000"/>
          </a:bodyPr>
          <a:lstStyle/>
          <a:p>
            <a:pPr marL="0" indent="0">
              <a:buNone/>
            </a:pPr>
            <a:r>
              <a:rPr lang="en-US" dirty="0">
                <a:highlight>
                  <a:srgbClr val="F39691"/>
                </a:highlight>
              </a:rPr>
              <a:t>Begotten of the Father</a:t>
            </a:r>
          </a:p>
          <a:p>
            <a:pPr marL="0" indent="0">
              <a:buNone/>
            </a:pPr>
            <a:r>
              <a:rPr lang="en-US" dirty="0"/>
              <a:t>“Today I have </a:t>
            </a:r>
            <a:r>
              <a:rPr lang="en-US" dirty="0">
                <a:highlight>
                  <a:srgbClr val="F39691"/>
                </a:highlight>
              </a:rPr>
              <a:t>begotten</a:t>
            </a:r>
            <a:r>
              <a:rPr lang="en-US" dirty="0"/>
              <a:t> you” (Ps 2:7, Acts 13:13; Heb 1:5; 5:5)</a:t>
            </a:r>
          </a:p>
          <a:p>
            <a:pPr marL="0" indent="0">
              <a:buNone/>
            </a:pPr>
            <a:r>
              <a:rPr lang="en-US" dirty="0"/>
              <a:t>“For God so loved the world that he sent his </a:t>
            </a:r>
            <a:r>
              <a:rPr lang="en-US" dirty="0">
                <a:highlight>
                  <a:srgbClr val="F39691"/>
                </a:highlight>
              </a:rPr>
              <a:t>only begotten </a:t>
            </a:r>
            <a:r>
              <a:rPr lang="en-US" dirty="0"/>
              <a:t>Son” John 3:16</a:t>
            </a:r>
          </a:p>
          <a:p>
            <a:pPr marL="0" indent="0">
              <a:buNone/>
            </a:pPr>
            <a:endParaRPr lang="en-US" dirty="0"/>
          </a:p>
          <a:p>
            <a:pPr marL="0" indent="0">
              <a:buNone/>
            </a:pPr>
            <a:r>
              <a:rPr lang="en-US" dirty="0">
                <a:highlight>
                  <a:srgbClr val="FFD46B"/>
                </a:highlight>
              </a:rPr>
              <a:t>Sending of the Spirit</a:t>
            </a:r>
          </a:p>
          <a:p>
            <a:pPr marL="0" indent="0">
              <a:buNone/>
            </a:pPr>
            <a:r>
              <a:rPr lang="en-US" dirty="0"/>
              <a:t>But the Advocate, the Holy Spirit, whom the Father will </a:t>
            </a:r>
            <a:r>
              <a:rPr lang="en-US" dirty="0">
                <a:highlight>
                  <a:srgbClr val="FFE299"/>
                </a:highlight>
              </a:rPr>
              <a:t>send</a:t>
            </a:r>
            <a:r>
              <a:rPr lang="en-US" dirty="0"/>
              <a:t> in my name. John 14:25</a:t>
            </a:r>
          </a:p>
          <a:p>
            <a:pPr marL="0" indent="0">
              <a:buNone/>
            </a:pPr>
            <a:r>
              <a:rPr lang="en-US" dirty="0"/>
              <a:t>And see, I [Jesus] am </a:t>
            </a:r>
            <a:r>
              <a:rPr lang="en-US" dirty="0">
                <a:highlight>
                  <a:srgbClr val="FFE299"/>
                </a:highlight>
              </a:rPr>
              <a:t>sending</a:t>
            </a:r>
            <a:r>
              <a:rPr lang="en-US" dirty="0"/>
              <a:t> upon you what my Father promised. Luke 24:49</a:t>
            </a:r>
          </a:p>
          <a:p>
            <a:pPr marL="0" indent="0">
              <a:buNone/>
            </a:pPr>
            <a:r>
              <a:rPr lang="en-US" dirty="0"/>
              <a:t>When the Counselor comes, the One I will </a:t>
            </a:r>
            <a:r>
              <a:rPr lang="en-US" dirty="0">
                <a:highlight>
                  <a:srgbClr val="FFE299"/>
                </a:highlight>
              </a:rPr>
              <a:t>send</a:t>
            </a:r>
            <a:r>
              <a:rPr lang="en-US" dirty="0"/>
              <a:t> to you from the Father the Spirit of truth who </a:t>
            </a:r>
            <a:r>
              <a:rPr lang="en-US" dirty="0">
                <a:highlight>
                  <a:srgbClr val="FFE299"/>
                </a:highlight>
              </a:rPr>
              <a:t>proceeds</a:t>
            </a:r>
            <a:r>
              <a:rPr lang="en-US" dirty="0"/>
              <a:t> from the Father–He will testify about Me. John 15:26</a:t>
            </a:r>
          </a:p>
        </p:txBody>
      </p:sp>
      <p:grpSp>
        <p:nvGrpSpPr>
          <p:cNvPr id="4" name="Group 3">
            <a:extLst>
              <a:ext uri="{FF2B5EF4-FFF2-40B4-BE49-F238E27FC236}">
                <a16:creationId xmlns:a16="http://schemas.microsoft.com/office/drawing/2014/main" id="{3418BA98-D58D-9FA1-48A2-B7220766EF96}"/>
              </a:ext>
            </a:extLst>
          </p:cNvPr>
          <p:cNvGrpSpPr/>
          <p:nvPr/>
        </p:nvGrpSpPr>
        <p:grpSpPr>
          <a:xfrm>
            <a:off x="10530301" y="652411"/>
            <a:ext cx="785248" cy="750990"/>
            <a:chOff x="5501640" y="1453198"/>
            <a:chExt cx="1036140" cy="985203"/>
          </a:xfrm>
        </p:grpSpPr>
        <p:sp>
          <p:nvSpPr>
            <p:cNvPr id="5" name="Oval 4">
              <a:extLst>
                <a:ext uri="{FF2B5EF4-FFF2-40B4-BE49-F238E27FC236}">
                  <a16:creationId xmlns:a16="http://schemas.microsoft.com/office/drawing/2014/main" id="{7886E112-E33D-EC21-BA99-24D577B15B1C}"/>
                </a:ext>
              </a:extLst>
            </p:cNvPr>
            <p:cNvSpPr/>
            <p:nvPr/>
          </p:nvSpPr>
          <p:spPr>
            <a:xfrm>
              <a:off x="5689782" y="1453198"/>
              <a:ext cx="594360" cy="594360"/>
            </a:xfrm>
            <a:prstGeom prst="ellipse">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9C9EBE0B-9E79-3733-C137-4D994DD3975F}"/>
                </a:ext>
              </a:extLst>
            </p:cNvPr>
            <p:cNvSpPr/>
            <p:nvPr/>
          </p:nvSpPr>
          <p:spPr>
            <a:xfrm>
              <a:off x="5943420" y="1844041"/>
              <a:ext cx="594360" cy="594360"/>
            </a:xfrm>
            <a:prstGeom prst="ellipse">
              <a:avLst/>
            </a:prstGeom>
            <a:solidFill>
              <a:srgbClr val="C00000">
                <a:alpha val="7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19D86262-58FB-7BA4-5840-E4DADD7A0CF3}"/>
                </a:ext>
              </a:extLst>
            </p:cNvPr>
            <p:cNvSpPr/>
            <p:nvPr/>
          </p:nvSpPr>
          <p:spPr>
            <a:xfrm>
              <a:off x="5501640" y="1822609"/>
              <a:ext cx="594360" cy="594360"/>
            </a:xfrm>
            <a:prstGeom prst="ellipse">
              <a:avLst/>
            </a:pr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990278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Models of the Procession of the Spirit</a:t>
            </a:r>
          </a:p>
        </p:txBody>
      </p:sp>
      <p:sp>
        <p:nvSpPr>
          <p:cNvPr id="18" name="Oval 2">
            <a:extLst>
              <a:ext uri="{FF2B5EF4-FFF2-40B4-BE49-F238E27FC236}">
                <a16:creationId xmlns:a16="http://schemas.microsoft.com/office/drawing/2014/main" id="{00DDF883-46CC-274D-993A-B14775613C3C}"/>
              </a:ext>
            </a:extLst>
          </p:cNvPr>
          <p:cNvSpPr>
            <a:spLocks/>
          </p:cNvSpPr>
          <p:nvPr/>
        </p:nvSpPr>
        <p:spPr bwMode="auto">
          <a:xfrm>
            <a:off x="1333282" y="1605901"/>
            <a:ext cx="1133856" cy="1129704"/>
          </a:xfrm>
          <a:prstGeom prst="ellipse">
            <a:avLst/>
          </a:prstGeom>
          <a:solidFill>
            <a:srgbClr val="9EBCF3"/>
          </a:solidFill>
          <a:ln w="12700">
            <a:noFill/>
            <a:round/>
            <a:headEnd/>
            <a:tailEnd/>
          </a:ln>
        </p:spPr>
        <p:txBody>
          <a:bodyPr lIns="0" tIns="0" rIns="0" bIns="0" anchor="ctr"/>
          <a:lstStyle/>
          <a:p>
            <a:pPr algn="ctr"/>
            <a:r>
              <a:rPr lang="en-US" sz="2000" dirty="0">
                <a:latin typeface="Avenir Book" panose="02000503020000020003" pitchFamily="2" charset="0"/>
              </a:rPr>
              <a:t>Father</a:t>
            </a:r>
          </a:p>
        </p:txBody>
      </p:sp>
      <p:sp>
        <p:nvSpPr>
          <p:cNvPr id="19" name="Oval 8">
            <a:extLst>
              <a:ext uri="{FF2B5EF4-FFF2-40B4-BE49-F238E27FC236}">
                <a16:creationId xmlns:a16="http://schemas.microsoft.com/office/drawing/2014/main" id="{AB7367D5-4B9D-454F-96A9-AEB42D01B627}"/>
              </a:ext>
            </a:extLst>
          </p:cNvPr>
          <p:cNvSpPr>
            <a:spLocks/>
          </p:cNvSpPr>
          <p:nvPr/>
        </p:nvSpPr>
        <p:spPr bwMode="auto">
          <a:xfrm>
            <a:off x="2398186" y="3321735"/>
            <a:ext cx="1133856" cy="1130835"/>
          </a:xfrm>
          <a:prstGeom prst="ellipse">
            <a:avLst/>
          </a:prstGeom>
          <a:solidFill>
            <a:srgbClr val="9EBCF3"/>
          </a:solidFill>
          <a:ln w="12700">
            <a:noFill/>
            <a:round/>
            <a:headEnd/>
            <a:tailEnd/>
          </a:ln>
        </p:spPr>
        <p:txBody>
          <a:bodyPr lIns="0" tIns="0" rIns="0" bIns="0" anchor="ctr"/>
          <a:lstStyle/>
          <a:p>
            <a:pPr algn="ctr"/>
            <a:r>
              <a:rPr lang="en-US" sz="2000" dirty="0">
                <a:latin typeface="Avenir Book" panose="02000503020000020003" pitchFamily="2" charset="0"/>
              </a:rPr>
              <a:t>Holy </a:t>
            </a:r>
          </a:p>
          <a:p>
            <a:pPr algn="ctr"/>
            <a:r>
              <a:rPr lang="en-US" sz="2000" dirty="0">
                <a:latin typeface="Avenir Book" panose="02000503020000020003" pitchFamily="2" charset="0"/>
              </a:rPr>
              <a:t>Spirit</a:t>
            </a:r>
          </a:p>
        </p:txBody>
      </p:sp>
      <p:sp>
        <p:nvSpPr>
          <p:cNvPr id="20" name="Oval 11">
            <a:extLst>
              <a:ext uri="{FF2B5EF4-FFF2-40B4-BE49-F238E27FC236}">
                <a16:creationId xmlns:a16="http://schemas.microsoft.com/office/drawing/2014/main" id="{C12BB7CA-1B14-9E4E-BD70-DAC4AD800D0D}"/>
              </a:ext>
            </a:extLst>
          </p:cNvPr>
          <p:cNvSpPr>
            <a:spLocks/>
          </p:cNvSpPr>
          <p:nvPr/>
        </p:nvSpPr>
        <p:spPr bwMode="auto">
          <a:xfrm>
            <a:off x="187151" y="3321735"/>
            <a:ext cx="1133856" cy="1133856"/>
          </a:xfrm>
          <a:prstGeom prst="ellipse">
            <a:avLst/>
          </a:prstGeom>
          <a:solidFill>
            <a:srgbClr val="9EBCF3"/>
          </a:solidFill>
          <a:ln w="12700">
            <a:noFill/>
            <a:round/>
            <a:headEnd/>
            <a:tailEnd/>
          </a:ln>
        </p:spPr>
        <p:txBody>
          <a:bodyPr lIns="0" tIns="0" rIns="0" bIns="0" anchor="ctr"/>
          <a:lstStyle/>
          <a:p>
            <a:pPr algn="ctr"/>
            <a:r>
              <a:rPr lang="en-US" sz="2000" dirty="0">
                <a:solidFill>
                  <a:srgbClr val="480024"/>
                </a:solidFill>
                <a:latin typeface="Avenir Book" panose="02000503020000020003" pitchFamily="2" charset="0"/>
                <a:cs typeface="Arial" charset="0"/>
                <a:sym typeface="Arial" charset="0"/>
              </a:rPr>
              <a:t>Son</a:t>
            </a:r>
            <a:endParaRPr lang="en-US" sz="2000" dirty="0">
              <a:latin typeface="Avenir Book" panose="02000503020000020003" pitchFamily="2" charset="0"/>
            </a:endParaRPr>
          </a:p>
        </p:txBody>
      </p:sp>
      <p:sp>
        <p:nvSpPr>
          <p:cNvPr id="24" name="TextBox 23">
            <a:extLst>
              <a:ext uri="{FF2B5EF4-FFF2-40B4-BE49-F238E27FC236}">
                <a16:creationId xmlns:a16="http://schemas.microsoft.com/office/drawing/2014/main" id="{A2DABCDB-387B-0444-B41D-5F241344989D}"/>
              </a:ext>
            </a:extLst>
          </p:cNvPr>
          <p:cNvSpPr txBox="1"/>
          <p:nvPr/>
        </p:nvSpPr>
        <p:spPr>
          <a:xfrm>
            <a:off x="389468" y="5113038"/>
            <a:ext cx="3142574" cy="830997"/>
          </a:xfrm>
          <a:prstGeom prst="rect">
            <a:avLst/>
          </a:prstGeom>
          <a:noFill/>
        </p:spPr>
        <p:txBody>
          <a:bodyPr wrap="square" rtlCol="0">
            <a:spAutoFit/>
          </a:bodyPr>
          <a:lstStyle/>
          <a:p>
            <a:pPr algn="ctr"/>
            <a:r>
              <a:rPr lang="en-US" sz="2400" dirty="0"/>
              <a:t>Father only</a:t>
            </a:r>
          </a:p>
          <a:p>
            <a:pPr algn="ctr"/>
            <a:r>
              <a:rPr lang="en-US" sz="2400" dirty="0"/>
              <a:t>(John 14:25)</a:t>
            </a:r>
          </a:p>
        </p:txBody>
      </p:sp>
      <p:sp>
        <p:nvSpPr>
          <p:cNvPr id="32" name="Triangle 31">
            <a:extLst>
              <a:ext uri="{FF2B5EF4-FFF2-40B4-BE49-F238E27FC236}">
                <a16:creationId xmlns:a16="http://schemas.microsoft.com/office/drawing/2014/main" id="{D83065FC-F880-0049-82E1-3730239DA556}"/>
              </a:ext>
            </a:extLst>
          </p:cNvPr>
          <p:cNvSpPr/>
          <p:nvPr/>
        </p:nvSpPr>
        <p:spPr>
          <a:xfrm rot="7374510">
            <a:off x="6526686" y="3402106"/>
            <a:ext cx="135637" cy="99029"/>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Arc 29">
            <a:extLst>
              <a:ext uri="{FF2B5EF4-FFF2-40B4-BE49-F238E27FC236}">
                <a16:creationId xmlns:a16="http://schemas.microsoft.com/office/drawing/2014/main" id="{B7C4795C-7857-D045-A95F-C23D3B263902}"/>
              </a:ext>
            </a:extLst>
          </p:cNvPr>
          <p:cNvSpPr/>
          <p:nvPr/>
        </p:nvSpPr>
        <p:spPr>
          <a:xfrm rot="18886148">
            <a:off x="5579650" y="3263869"/>
            <a:ext cx="1271849" cy="1420352"/>
          </a:xfrm>
          <a:prstGeom prst="arc">
            <a:avLst>
              <a:gd name="adj1" fmla="val 16892528"/>
              <a:gd name="adj2" fmla="val 20899754"/>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7" name="TextBox 76">
            <a:extLst>
              <a:ext uri="{FF2B5EF4-FFF2-40B4-BE49-F238E27FC236}">
                <a16:creationId xmlns:a16="http://schemas.microsoft.com/office/drawing/2014/main" id="{C314615B-F5AC-A44F-931A-6E11C7D7194A}"/>
              </a:ext>
            </a:extLst>
          </p:cNvPr>
          <p:cNvSpPr txBox="1"/>
          <p:nvPr/>
        </p:nvSpPr>
        <p:spPr>
          <a:xfrm>
            <a:off x="4909664" y="5130234"/>
            <a:ext cx="2241552" cy="830997"/>
          </a:xfrm>
          <a:prstGeom prst="rect">
            <a:avLst/>
          </a:prstGeom>
          <a:noFill/>
        </p:spPr>
        <p:txBody>
          <a:bodyPr wrap="square" rtlCol="0">
            <a:spAutoFit/>
          </a:bodyPr>
          <a:lstStyle/>
          <a:p>
            <a:pPr algn="ctr"/>
            <a:r>
              <a:rPr lang="en-US" sz="2400" dirty="0"/>
              <a:t>Father and Son</a:t>
            </a:r>
          </a:p>
          <a:p>
            <a:pPr algn="ctr"/>
            <a:r>
              <a:rPr lang="en-US" sz="2400" dirty="0"/>
              <a:t>(John 15:26)</a:t>
            </a:r>
          </a:p>
        </p:txBody>
      </p:sp>
      <p:sp>
        <p:nvSpPr>
          <p:cNvPr id="79" name="Oval 2">
            <a:extLst>
              <a:ext uri="{FF2B5EF4-FFF2-40B4-BE49-F238E27FC236}">
                <a16:creationId xmlns:a16="http://schemas.microsoft.com/office/drawing/2014/main" id="{0E2E0587-0A74-7A40-83BE-8B381A3DA94C}"/>
              </a:ext>
            </a:extLst>
          </p:cNvPr>
          <p:cNvSpPr>
            <a:spLocks/>
          </p:cNvSpPr>
          <p:nvPr/>
        </p:nvSpPr>
        <p:spPr bwMode="auto">
          <a:xfrm>
            <a:off x="7983889" y="2358822"/>
            <a:ext cx="1133856" cy="1129704"/>
          </a:xfrm>
          <a:prstGeom prst="ellipse">
            <a:avLst/>
          </a:prstGeom>
          <a:solidFill>
            <a:srgbClr val="9EBCF3"/>
          </a:solidFill>
          <a:ln w="12700">
            <a:noFill/>
            <a:round/>
            <a:headEnd/>
            <a:tailEnd/>
          </a:ln>
        </p:spPr>
        <p:txBody>
          <a:bodyPr lIns="0" tIns="0" rIns="0" bIns="0" anchor="ctr"/>
          <a:lstStyle/>
          <a:p>
            <a:pPr algn="ctr"/>
            <a:r>
              <a:rPr lang="en-US" sz="2000" dirty="0">
                <a:latin typeface="Avenir Book" panose="02000503020000020003" pitchFamily="2" charset="0"/>
              </a:rPr>
              <a:t>Father</a:t>
            </a:r>
          </a:p>
        </p:txBody>
      </p:sp>
      <p:sp>
        <p:nvSpPr>
          <p:cNvPr id="80" name="Oval 8">
            <a:extLst>
              <a:ext uri="{FF2B5EF4-FFF2-40B4-BE49-F238E27FC236}">
                <a16:creationId xmlns:a16="http://schemas.microsoft.com/office/drawing/2014/main" id="{ACC5813F-6E41-1247-9AEA-D23711DC44B9}"/>
              </a:ext>
            </a:extLst>
          </p:cNvPr>
          <p:cNvSpPr>
            <a:spLocks/>
          </p:cNvSpPr>
          <p:nvPr/>
        </p:nvSpPr>
        <p:spPr bwMode="auto">
          <a:xfrm>
            <a:off x="10990385" y="2390560"/>
            <a:ext cx="1133856" cy="1130835"/>
          </a:xfrm>
          <a:prstGeom prst="ellipse">
            <a:avLst/>
          </a:prstGeom>
          <a:solidFill>
            <a:srgbClr val="9EBCF3"/>
          </a:solidFill>
          <a:ln w="12700">
            <a:noFill/>
            <a:round/>
            <a:headEnd/>
            <a:tailEnd/>
          </a:ln>
        </p:spPr>
        <p:txBody>
          <a:bodyPr lIns="0" tIns="0" rIns="0" bIns="0" anchor="ctr"/>
          <a:lstStyle/>
          <a:p>
            <a:pPr algn="ctr"/>
            <a:r>
              <a:rPr lang="en-US" sz="2000" dirty="0">
                <a:latin typeface="Avenir Book" panose="02000503020000020003" pitchFamily="2" charset="0"/>
              </a:rPr>
              <a:t>Holy </a:t>
            </a:r>
          </a:p>
          <a:p>
            <a:pPr algn="ctr"/>
            <a:r>
              <a:rPr lang="en-US" sz="2000" dirty="0">
                <a:latin typeface="Avenir Book" panose="02000503020000020003" pitchFamily="2" charset="0"/>
              </a:rPr>
              <a:t>Spirit</a:t>
            </a:r>
          </a:p>
        </p:txBody>
      </p:sp>
      <p:sp>
        <p:nvSpPr>
          <p:cNvPr id="81" name="Oval 11">
            <a:extLst>
              <a:ext uri="{FF2B5EF4-FFF2-40B4-BE49-F238E27FC236}">
                <a16:creationId xmlns:a16="http://schemas.microsoft.com/office/drawing/2014/main" id="{3EFA9A59-CBE6-CE46-AF88-8C82EB6DD159}"/>
              </a:ext>
            </a:extLst>
          </p:cNvPr>
          <p:cNvSpPr>
            <a:spLocks/>
          </p:cNvSpPr>
          <p:nvPr/>
        </p:nvSpPr>
        <p:spPr bwMode="auto">
          <a:xfrm>
            <a:off x="9505335" y="2386177"/>
            <a:ext cx="1133856" cy="1130835"/>
          </a:xfrm>
          <a:prstGeom prst="ellipse">
            <a:avLst/>
          </a:prstGeom>
          <a:solidFill>
            <a:srgbClr val="9EBCF3"/>
          </a:solidFill>
          <a:ln w="12700">
            <a:noFill/>
            <a:round/>
            <a:headEnd/>
            <a:tailEnd/>
          </a:ln>
        </p:spPr>
        <p:txBody>
          <a:bodyPr lIns="0" tIns="0" rIns="0" bIns="0" anchor="ctr"/>
          <a:lstStyle/>
          <a:p>
            <a:pPr algn="ctr"/>
            <a:r>
              <a:rPr lang="en-US" sz="2000" dirty="0">
                <a:solidFill>
                  <a:srgbClr val="480024"/>
                </a:solidFill>
                <a:latin typeface="Avenir Book" panose="02000503020000020003" pitchFamily="2" charset="0"/>
                <a:cs typeface="Arial" charset="0"/>
                <a:sym typeface="Arial" charset="0"/>
              </a:rPr>
              <a:t>Son</a:t>
            </a:r>
            <a:endParaRPr lang="en-US" sz="2000" dirty="0">
              <a:latin typeface="Avenir Book" panose="02000503020000020003" pitchFamily="2" charset="0"/>
            </a:endParaRPr>
          </a:p>
        </p:txBody>
      </p:sp>
      <p:cxnSp>
        <p:nvCxnSpPr>
          <p:cNvPr id="82" name="Straight Arrow Connector 81">
            <a:extLst>
              <a:ext uri="{FF2B5EF4-FFF2-40B4-BE49-F238E27FC236}">
                <a16:creationId xmlns:a16="http://schemas.microsoft.com/office/drawing/2014/main" id="{848DEC7E-7A5C-734B-96BE-E218538C720D}"/>
              </a:ext>
            </a:extLst>
          </p:cNvPr>
          <p:cNvCxnSpPr>
            <a:cxnSpLocks/>
          </p:cNvCxnSpPr>
          <p:nvPr/>
        </p:nvCxnSpPr>
        <p:spPr>
          <a:xfrm>
            <a:off x="9193626" y="2951193"/>
            <a:ext cx="280188"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83" name="TextBox 82">
            <a:extLst>
              <a:ext uri="{FF2B5EF4-FFF2-40B4-BE49-F238E27FC236}">
                <a16:creationId xmlns:a16="http://schemas.microsoft.com/office/drawing/2014/main" id="{7878477C-FAE4-3349-A3B1-78CDFAA8E8A6}"/>
              </a:ext>
            </a:extLst>
          </p:cNvPr>
          <p:cNvSpPr txBox="1"/>
          <p:nvPr/>
        </p:nvSpPr>
        <p:spPr>
          <a:xfrm>
            <a:off x="9112247" y="5113038"/>
            <a:ext cx="2241553" cy="830997"/>
          </a:xfrm>
          <a:prstGeom prst="rect">
            <a:avLst/>
          </a:prstGeom>
          <a:noFill/>
        </p:spPr>
        <p:txBody>
          <a:bodyPr wrap="square" rtlCol="0">
            <a:spAutoFit/>
          </a:bodyPr>
          <a:lstStyle/>
          <a:p>
            <a:pPr algn="ctr"/>
            <a:r>
              <a:rPr lang="en-US" sz="2400" dirty="0"/>
              <a:t>Father through the Son</a:t>
            </a:r>
          </a:p>
        </p:txBody>
      </p:sp>
      <p:sp>
        <p:nvSpPr>
          <p:cNvPr id="93" name="Oval 2">
            <a:extLst>
              <a:ext uri="{FF2B5EF4-FFF2-40B4-BE49-F238E27FC236}">
                <a16:creationId xmlns:a16="http://schemas.microsoft.com/office/drawing/2014/main" id="{A18DBA99-1A0A-F64F-A13D-7CA202C94D5F}"/>
              </a:ext>
            </a:extLst>
          </p:cNvPr>
          <p:cNvSpPr>
            <a:spLocks/>
          </p:cNvSpPr>
          <p:nvPr/>
        </p:nvSpPr>
        <p:spPr bwMode="auto">
          <a:xfrm>
            <a:off x="5463512" y="1605901"/>
            <a:ext cx="1133856" cy="1129704"/>
          </a:xfrm>
          <a:prstGeom prst="ellipse">
            <a:avLst/>
          </a:prstGeom>
          <a:solidFill>
            <a:srgbClr val="9EBCF3"/>
          </a:solidFill>
          <a:ln w="12700">
            <a:noFill/>
            <a:round/>
            <a:headEnd/>
            <a:tailEnd/>
          </a:ln>
        </p:spPr>
        <p:txBody>
          <a:bodyPr lIns="0" tIns="0" rIns="0" bIns="0" anchor="ctr"/>
          <a:lstStyle/>
          <a:p>
            <a:pPr algn="ctr"/>
            <a:r>
              <a:rPr lang="en-US" sz="2000" dirty="0">
                <a:latin typeface="Avenir Book" panose="02000503020000020003" pitchFamily="2" charset="0"/>
              </a:rPr>
              <a:t>Father</a:t>
            </a:r>
          </a:p>
        </p:txBody>
      </p:sp>
      <p:sp>
        <p:nvSpPr>
          <p:cNvPr id="94" name="Oval 8">
            <a:extLst>
              <a:ext uri="{FF2B5EF4-FFF2-40B4-BE49-F238E27FC236}">
                <a16:creationId xmlns:a16="http://schemas.microsoft.com/office/drawing/2014/main" id="{F6FCCE00-A488-0A44-90DA-60D42E1A5CCF}"/>
              </a:ext>
            </a:extLst>
          </p:cNvPr>
          <p:cNvSpPr>
            <a:spLocks/>
          </p:cNvSpPr>
          <p:nvPr/>
        </p:nvSpPr>
        <p:spPr bwMode="auto">
          <a:xfrm>
            <a:off x="6528416" y="3321735"/>
            <a:ext cx="1133856" cy="1130835"/>
          </a:xfrm>
          <a:prstGeom prst="ellipse">
            <a:avLst/>
          </a:prstGeom>
          <a:solidFill>
            <a:srgbClr val="9EBCF3"/>
          </a:solidFill>
          <a:ln w="12700">
            <a:noFill/>
            <a:round/>
            <a:headEnd/>
            <a:tailEnd/>
          </a:ln>
        </p:spPr>
        <p:txBody>
          <a:bodyPr lIns="0" tIns="0" rIns="0" bIns="0" anchor="ctr"/>
          <a:lstStyle/>
          <a:p>
            <a:pPr algn="ctr"/>
            <a:r>
              <a:rPr lang="en-US" sz="2000" dirty="0">
                <a:latin typeface="Avenir Book" panose="02000503020000020003" pitchFamily="2" charset="0"/>
              </a:rPr>
              <a:t>Holy </a:t>
            </a:r>
          </a:p>
          <a:p>
            <a:pPr algn="ctr"/>
            <a:r>
              <a:rPr lang="en-US" sz="2000" dirty="0">
                <a:latin typeface="Avenir Book" panose="02000503020000020003" pitchFamily="2" charset="0"/>
              </a:rPr>
              <a:t>Spirit</a:t>
            </a:r>
          </a:p>
        </p:txBody>
      </p:sp>
      <p:sp>
        <p:nvSpPr>
          <p:cNvPr id="95" name="Oval 11">
            <a:extLst>
              <a:ext uri="{FF2B5EF4-FFF2-40B4-BE49-F238E27FC236}">
                <a16:creationId xmlns:a16="http://schemas.microsoft.com/office/drawing/2014/main" id="{ABBEDFE8-ABD8-8349-9C14-EFA8EC2E6952}"/>
              </a:ext>
            </a:extLst>
          </p:cNvPr>
          <p:cNvSpPr>
            <a:spLocks/>
          </p:cNvSpPr>
          <p:nvPr/>
        </p:nvSpPr>
        <p:spPr bwMode="auto">
          <a:xfrm>
            <a:off x="4317381" y="3321735"/>
            <a:ext cx="1133856" cy="1133856"/>
          </a:xfrm>
          <a:prstGeom prst="ellipse">
            <a:avLst/>
          </a:prstGeom>
          <a:solidFill>
            <a:srgbClr val="9EBCF3"/>
          </a:solidFill>
          <a:ln w="12700">
            <a:noFill/>
            <a:round/>
            <a:headEnd/>
            <a:tailEnd/>
          </a:ln>
        </p:spPr>
        <p:txBody>
          <a:bodyPr lIns="0" tIns="0" rIns="0" bIns="0" anchor="ctr"/>
          <a:lstStyle/>
          <a:p>
            <a:pPr algn="ctr"/>
            <a:r>
              <a:rPr lang="en-US" sz="2000" dirty="0">
                <a:solidFill>
                  <a:srgbClr val="480024"/>
                </a:solidFill>
                <a:latin typeface="Avenir Book" panose="02000503020000020003" pitchFamily="2" charset="0"/>
                <a:cs typeface="Arial" charset="0"/>
                <a:sym typeface="Arial" charset="0"/>
              </a:rPr>
              <a:t>Son</a:t>
            </a:r>
            <a:endParaRPr lang="en-US" sz="2000" dirty="0">
              <a:latin typeface="Avenir Book" panose="02000503020000020003" pitchFamily="2" charset="0"/>
            </a:endParaRPr>
          </a:p>
        </p:txBody>
      </p:sp>
      <p:cxnSp>
        <p:nvCxnSpPr>
          <p:cNvPr id="96" name="Straight Arrow Connector 95">
            <a:extLst>
              <a:ext uri="{FF2B5EF4-FFF2-40B4-BE49-F238E27FC236}">
                <a16:creationId xmlns:a16="http://schemas.microsoft.com/office/drawing/2014/main" id="{3139A467-C283-E543-9920-CD9D28098506}"/>
              </a:ext>
            </a:extLst>
          </p:cNvPr>
          <p:cNvCxnSpPr>
            <a:cxnSpLocks/>
          </p:cNvCxnSpPr>
          <p:nvPr/>
        </p:nvCxnSpPr>
        <p:spPr>
          <a:xfrm flipH="1">
            <a:off x="5263984" y="2746400"/>
            <a:ext cx="325142" cy="48552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98" name="Straight Arrow Connector 97">
            <a:extLst>
              <a:ext uri="{FF2B5EF4-FFF2-40B4-BE49-F238E27FC236}">
                <a16:creationId xmlns:a16="http://schemas.microsoft.com/office/drawing/2014/main" id="{16A1239B-AAF2-944A-ACE0-31F97E7F2664}"/>
              </a:ext>
            </a:extLst>
          </p:cNvPr>
          <p:cNvCxnSpPr>
            <a:cxnSpLocks/>
          </p:cNvCxnSpPr>
          <p:nvPr/>
        </p:nvCxnSpPr>
        <p:spPr>
          <a:xfrm>
            <a:off x="10688075" y="2951193"/>
            <a:ext cx="280188"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03" name="Straight Arrow Connector 102">
            <a:extLst>
              <a:ext uri="{FF2B5EF4-FFF2-40B4-BE49-F238E27FC236}">
                <a16:creationId xmlns:a16="http://schemas.microsoft.com/office/drawing/2014/main" id="{BAE816AD-AAF7-094D-AD2B-C143513BA559}"/>
              </a:ext>
            </a:extLst>
          </p:cNvPr>
          <p:cNvCxnSpPr>
            <a:cxnSpLocks/>
          </p:cNvCxnSpPr>
          <p:nvPr/>
        </p:nvCxnSpPr>
        <p:spPr>
          <a:xfrm flipH="1">
            <a:off x="1105645" y="2768173"/>
            <a:ext cx="325142" cy="48552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04" name="Straight Arrow Connector 103">
            <a:extLst>
              <a:ext uri="{FF2B5EF4-FFF2-40B4-BE49-F238E27FC236}">
                <a16:creationId xmlns:a16="http://schemas.microsoft.com/office/drawing/2014/main" id="{5857373C-0352-D140-82B7-B2196A4DB6CD}"/>
              </a:ext>
            </a:extLst>
          </p:cNvPr>
          <p:cNvCxnSpPr>
            <a:cxnSpLocks/>
          </p:cNvCxnSpPr>
          <p:nvPr/>
        </p:nvCxnSpPr>
        <p:spPr>
          <a:xfrm>
            <a:off x="2336479" y="2768173"/>
            <a:ext cx="325142" cy="48552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05" name="Arc 104">
            <a:extLst>
              <a:ext uri="{FF2B5EF4-FFF2-40B4-BE49-F238E27FC236}">
                <a16:creationId xmlns:a16="http://schemas.microsoft.com/office/drawing/2014/main" id="{789BD434-554F-9146-ABD1-0DD79E7AC730}"/>
              </a:ext>
            </a:extLst>
          </p:cNvPr>
          <p:cNvSpPr/>
          <p:nvPr/>
        </p:nvSpPr>
        <p:spPr>
          <a:xfrm rot="6231072" flipV="1">
            <a:off x="6220448" y="2145054"/>
            <a:ext cx="1271849" cy="1420352"/>
          </a:xfrm>
          <a:prstGeom prst="arc">
            <a:avLst>
              <a:gd name="adj1" fmla="val 16892528"/>
              <a:gd name="adj2" fmla="val 20899754"/>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876462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9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9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9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0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8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81"/>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82"/>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83"/>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4" grpId="0"/>
      <p:bldP spid="32" grpId="0" animBg="1"/>
      <p:bldP spid="30" grpId="0" animBg="1"/>
      <p:bldP spid="77" grpId="0"/>
      <p:bldP spid="79" grpId="0" animBg="1"/>
      <p:bldP spid="80" grpId="0" animBg="1"/>
      <p:bldP spid="81" grpId="0" animBg="1"/>
      <p:bldP spid="83" grpId="0"/>
      <p:bldP spid="93" grpId="0" animBg="1"/>
      <p:bldP spid="94" grpId="0" animBg="1"/>
      <p:bldP spid="95" grpId="0" animBg="1"/>
      <p:bldP spid="10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69B3D6-E4D5-C244-A2B9-1DE4F23AC047}"/>
              </a:ext>
            </a:extLst>
          </p:cNvPr>
          <p:cNvSpPr>
            <a:spLocks noGrp="1"/>
          </p:cNvSpPr>
          <p:nvPr>
            <p:ph type="title"/>
          </p:nvPr>
        </p:nvSpPr>
        <p:spPr/>
        <p:txBody>
          <a:bodyPr/>
          <a:lstStyle/>
          <a:p>
            <a:r>
              <a:rPr lang="en-US" dirty="0"/>
              <a:t>Trinitarian Processions/Relations</a:t>
            </a:r>
          </a:p>
        </p:txBody>
      </p:sp>
      <p:sp>
        <p:nvSpPr>
          <p:cNvPr id="3" name="Content Placeholder 2">
            <a:extLst>
              <a:ext uri="{FF2B5EF4-FFF2-40B4-BE49-F238E27FC236}">
                <a16:creationId xmlns:a16="http://schemas.microsoft.com/office/drawing/2014/main" id="{195C99F9-5C04-FA4F-91DB-04B74298CAF9}"/>
              </a:ext>
            </a:extLst>
          </p:cNvPr>
          <p:cNvSpPr>
            <a:spLocks noGrp="1"/>
          </p:cNvSpPr>
          <p:nvPr>
            <p:ph idx="1"/>
          </p:nvPr>
        </p:nvSpPr>
        <p:spPr>
          <a:xfrm>
            <a:off x="975627" y="1850964"/>
            <a:ext cx="5993867" cy="4880035"/>
          </a:xfrm>
        </p:spPr>
        <p:txBody>
          <a:bodyPr>
            <a:noAutofit/>
          </a:bodyPr>
          <a:lstStyle/>
          <a:p>
            <a:r>
              <a:rPr lang="en-US" dirty="0"/>
              <a:t>Father</a:t>
            </a:r>
          </a:p>
          <a:p>
            <a:pPr lvl="1"/>
            <a:r>
              <a:rPr lang="en-US" dirty="0"/>
              <a:t>unbegotten, source of all things</a:t>
            </a:r>
          </a:p>
          <a:p>
            <a:r>
              <a:rPr lang="en-US" dirty="0"/>
              <a:t>Son – eternally begotten</a:t>
            </a:r>
          </a:p>
          <a:p>
            <a:pPr lvl="1"/>
            <a:r>
              <a:rPr lang="en-US" dirty="0"/>
              <a:t>(eternally) “begotten, not made”</a:t>
            </a:r>
          </a:p>
          <a:p>
            <a:pPr lvl="1"/>
            <a:r>
              <a:rPr lang="en-US" dirty="0" err="1"/>
              <a:t>Begotteness</a:t>
            </a:r>
            <a:r>
              <a:rPr lang="en-US" dirty="0"/>
              <a:t> – relationship with the Father, same nature as the Father</a:t>
            </a:r>
          </a:p>
          <a:p>
            <a:r>
              <a:rPr lang="en-US" dirty="0"/>
              <a:t>Holy Spirit – eternally proceeds</a:t>
            </a:r>
          </a:p>
          <a:p>
            <a:pPr lvl="1"/>
            <a:r>
              <a:rPr lang="en-US" dirty="0"/>
              <a:t>Procession – relationship to Father and Son, activity in the world</a:t>
            </a:r>
          </a:p>
        </p:txBody>
      </p:sp>
      <p:grpSp>
        <p:nvGrpSpPr>
          <p:cNvPr id="42" name="Group 41">
            <a:extLst>
              <a:ext uri="{FF2B5EF4-FFF2-40B4-BE49-F238E27FC236}">
                <a16:creationId xmlns:a16="http://schemas.microsoft.com/office/drawing/2014/main" id="{68B310C3-5E5F-1C47-BDED-73BA52687FBC}"/>
              </a:ext>
            </a:extLst>
          </p:cNvPr>
          <p:cNvGrpSpPr/>
          <p:nvPr/>
        </p:nvGrpSpPr>
        <p:grpSpPr>
          <a:xfrm>
            <a:off x="7019982" y="1690688"/>
            <a:ext cx="5639811" cy="5872513"/>
            <a:chOff x="7019982" y="1690688"/>
            <a:chExt cx="5639811" cy="5872513"/>
          </a:xfrm>
        </p:grpSpPr>
        <p:grpSp>
          <p:nvGrpSpPr>
            <p:cNvPr id="40" name="Group 39">
              <a:extLst>
                <a:ext uri="{FF2B5EF4-FFF2-40B4-BE49-F238E27FC236}">
                  <a16:creationId xmlns:a16="http://schemas.microsoft.com/office/drawing/2014/main" id="{52361F00-00A0-4C4C-943F-ABEA5184CCB1}"/>
                </a:ext>
              </a:extLst>
            </p:cNvPr>
            <p:cNvGrpSpPr/>
            <p:nvPr/>
          </p:nvGrpSpPr>
          <p:grpSpPr>
            <a:xfrm>
              <a:off x="7019982" y="1690688"/>
              <a:ext cx="5639811" cy="5872513"/>
              <a:chOff x="2507232" y="380475"/>
              <a:chExt cx="8262615" cy="8603538"/>
            </a:xfrm>
          </p:grpSpPr>
          <p:sp>
            <p:nvSpPr>
              <p:cNvPr id="31" name="Oval 2">
                <a:extLst>
                  <a:ext uri="{FF2B5EF4-FFF2-40B4-BE49-F238E27FC236}">
                    <a16:creationId xmlns:a16="http://schemas.microsoft.com/office/drawing/2014/main" id="{A3638D5D-7631-DF44-A040-A1F75EB1D672}"/>
                  </a:ext>
                </a:extLst>
              </p:cNvPr>
              <p:cNvSpPr>
                <a:spLocks/>
              </p:cNvSpPr>
              <p:nvPr/>
            </p:nvSpPr>
            <p:spPr bwMode="auto">
              <a:xfrm>
                <a:off x="5138675" y="380475"/>
                <a:ext cx="1663700" cy="1676231"/>
              </a:xfrm>
              <a:prstGeom prst="ellipse">
                <a:avLst/>
              </a:prstGeom>
              <a:solidFill>
                <a:srgbClr val="9EBCF3"/>
              </a:solidFill>
              <a:ln w="12700">
                <a:noFill/>
                <a:round/>
                <a:headEnd/>
                <a:tailEnd/>
              </a:ln>
            </p:spPr>
            <p:txBody>
              <a:bodyPr lIns="0" tIns="0" rIns="0" bIns="0" anchor="ctr"/>
              <a:lstStyle/>
              <a:p>
                <a:pPr algn="ctr"/>
                <a:r>
                  <a:rPr lang="en-US" b="1" dirty="0">
                    <a:latin typeface="Avenir Book" panose="02000503020000020003" pitchFamily="2" charset="0"/>
                  </a:rPr>
                  <a:t>Father</a:t>
                </a:r>
              </a:p>
            </p:txBody>
          </p:sp>
          <p:sp>
            <p:nvSpPr>
              <p:cNvPr id="32" name="Oval 8">
                <a:extLst>
                  <a:ext uri="{FF2B5EF4-FFF2-40B4-BE49-F238E27FC236}">
                    <a16:creationId xmlns:a16="http://schemas.microsoft.com/office/drawing/2014/main" id="{A999D4AB-16E5-7643-B359-462EFB8927DF}"/>
                  </a:ext>
                </a:extLst>
              </p:cNvPr>
              <p:cNvSpPr>
                <a:spLocks/>
              </p:cNvSpPr>
              <p:nvPr/>
            </p:nvSpPr>
            <p:spPr bwMode="auto">
              <a:xfrm>
                <a:off x="7752332" y="4632086"/>
                <a:ext cx="1663700" cy="1677909"/>
              </a:xfrm>
              <a:prstGeom prst="ellipse">
                <a:avLst/>
              </a:prstGeom>
              <a:solidFill>
                <a:srgbClr val="FFD46A"/>
              </a:solidFill>
              <a:ln w="12700">
                <a:noFill/>
                <a:round/>
                <a:headEnd/>
                <a:tailEnd/>
              </a:ln>
            </p:spPr>
            <p:txBody>
              <a:bodyPr lIns="0" tIns="0" rIns="0" bIns="0" anchor="ctr"/>
              <a:lstStyle/>
              <a:p>
                <a:pPr algn="ctr"/>
                <a:r>
                  <a:rPr lang="en-US" sz="2000" dirty="0">
                    <a:latin typeface="Avenir Book" panose="02000503020000020003" pitchFamily="2" charset="0"/>
                  </a:rPr>
                  <a:t>Holy </a:t>
                </a:r>
              </a:p>
              <a:p>
                <a:pPr algn="ctr"/>
                <a:r>
                  <a:rPr lang="en-US" sz="2000" dirty="0">
                    <a:latin typeface="Avenir Book" panose="02000503020000020003" pitchFamily="2" charset="0"/>
                  </a:rPr>
                  <a:t>Spirit</a:t>
                </a:r>
              </a:p>
            </p:txBody>
          </p:sp>
          <p:sp>
            <p:nvSpPr>
              <p:cNvPr id="33" name="Oval 11">
                <a:extLst>
                  <a:ext uri="{FF2B5EF4-FFF2-40B4-BE49-F238E27FC236}">
                    <a16:creationId xmlns:a16="http://schemas.microsoft.com/office/drawing/2014/main" id="{3AA596C5-271F-554E-8FB4-6A248525FAB7}"/>
                  </a:ext>
                </a:extLst>
              </p:cNvPr>
              <p:cNvSpPr>
                <a:spLocks/>
              </p:cNvSpPr>
              <p:nvPr/>
            </p:nvSpPr>
            <p:spPr bwMode="auto">
              <a:xfrm>
                <a:off x="2507232" y="4632086"/>
                <a:ext cx="1663700" cy="1677909"/>
              </a:xfrm>
              <a:prstGeom prst="ellipse">
                <a:avLst/>
              </a:prstGeom>
              <a:solidFill>
                <a:srgbClr val="D34C4C"/>
              </a:solidFill>
              <a:ln w="12700">
                <a:noFill/>
                <a:round/>
                <a:headEnd/>
                <a:tailEnd/>
              </a:ln>
            </p:spPr>
            <p:txBody>
              <a:bodyPr lIns="0" tIns="0" rIns="0" bIns="0" anchor="ctr"/>
              <a:lstStyle/>
              <a:p>
                <a:pPr algn="ctr"/>
                <a:r>
                  <a:rPr lang="en-US" sz="2000" dirty="0">
                    <a:solidFill>
                      <a:srgbClr val="480024"/>
                    </a:solidFill>
                    <a:latin typeface="Avenir Book" panose="02000503020000020003" pitchFamily="2" charset="0"/>
                    <a:cs typeface="Arial" charset="0"/>
                    <a:sym typeface="Arial" charset="0"/>
                  </a:rPr>
                  <a:t>Son</a:t>
                </a:r>
                <a:endParaRPr lang="en-US" sz="2000" dirty="0">
                  <a:latin typeface="Avenir Book" panose="02000503020000020003" pitchFamily="2" charset="0"/>
                </a:endParaRPr>
              </a:p>
            </p:txBody>
          </p:sp>
          <p:cxnSp>
            <p:nvCxnSpPr>
              <p:cNvPr id="34" name="Straight Arrow Connector 33">
                <a:extLst>
                  <a:ext uri="{FF2B5EF4-FFF2-40B4-BE49-F238E27FC236}">
                    <a16:creationId xmlns:a16="http://schemas.microsoft.com/office/drawing/2014/main" id="{D951E71D-CEAE-864E-8DA5-543E23BF4811}"/>
                  </a:ext>
                </a:extLst>
              </p:cNvPr>
              <p:cNvCxnSpPr>
                <a:cxnSpLocks/>
              </p:cNvCxnSpPr>
              <p:nvPr/>
            </p:nvCxnSpPr>
            <p:spPr>
              <a:xfrm flipH="1">
                <a:off x="4351964" y="2363089"/>
                <a:ext cx="1378396" cy="226899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8B110E96-61B8-4D44-8A39-965BD99530A3}"/>
                  </a:ext>
                </a:extLst>
              </p:cNvPr>
              <p:cNvSpPr txBox="1"/>
              <p:nvPr/>
            </p:nvSpPr>
            <p:spPr>
              <a:xfrm rot="18055706">
                <a:off x="3777498" y="2939232"/>
                <a:ext cx="1593320" cy="678504"/>
              </a:xfrm>
              <a:prstGeom prst="rect">
                <a:avLst/>
              </a:prstGeom>
              <a:noFill/>
            </p:spPr>
            <p:txBody>
              <a:bodyPr wrap="square" rtlCol="0">
                <a:spAutoFit/>
              </a:bodyPr>
              <a:lstStyle/>
              <a:p>
                <a:pPr algn="ctr"/>
                <a:r>
                  <a:rPr lang="en-US" sz="1400" dirty="0"/>
                  <a:t>Generation </a:t>
                </a:r>
              </a:p>
              <a:p>
                <a:pPr algn="ctr"/>
                <a:r>
                  <a:rPr lang="en-US" sz="1400" dirty="0"/>
                  <a:t>(John 3:16)</a:t>
                </a:r>
              </a:p>
            </p:txBody>
          </p:sp>
          <p:sp>
            <p:nvSpPr>
              <p:cNvPr id="36" name="TextBox 35">
                <a:extLst>
                  <a:ext uri="{FF2B5EF4-FFF2-40B4-BE49-F238E27FC236}">
                    <a16:creationId xmlns:a16="http://schemas.microsoft.com/office/drawing/2014/main" id="{E1A09C01-8CF8-F949-A81C-7F0E55A64936}"/>
                  </a:ext>
                </a:extLst>
              </p:cNvPr>
              <p:cNvSpPr txBox="1"/>
              <p:nvPr/>
            </p:nvSpPr>
            <p:spPr>
              <a:xfrm>
                <a:off x="5213099" y="4691302"/>
                <a:ext cx="1581895" cy="678504"/>
              </a:xfrm>
              <a:prstGeom prst="rect">
                <a:avLst/>
              </a:prstGeom>
              <a:noFill/>
            </p:spPr>
            <p:txBody>
              <a:bodyPr wrap="square" rtlCol="0">
                <a:spAutoFit/>
              </a:bodyPr>
              <a:lstStyle/>
              <a:p>
                <a:pPr algn="ctr"/>
                <a:r>
                  <a:rPr lang="en-US" sz="1400" dirty="0"/>
                  <a:t>Spiration </a:t>
                </a:r>
              </a:p>
              <a:p>
                <a:pPr algn="ctr"/>
                <a:r>
                  <a:rPr lang="en-US" sz="1400" dirty="0"/>
                  <a:t>(Luke 24:49)</a:t>
                </a:r>
              </a:p>
            </p:txBody>
          </p:sp>
          <p:sp>
            <p:nvSpPr>
              <p:cNvPr id="37" name="Arc 36">
                <a:extLst>
                  <a:ext uri="{FF2B5EF4-FFF2-40B4-BE49-F238E27FC236}">
                    <a16:creationId xmlns:a16="http://schemas.microsoft.com/office/drawing/2014/main" id="{D5DA18FA-35A6-4843-BC09-64E03DD3DA65}"/>
                  </a:ext>
                </a:extLst>
              </p:cNvPr>
              <p:cNvSpPr/>
              <p:nvPr/>
            </p:nvSpPr>
            <p:spPr>
              <a:xfrm rot="18769578">
                <a:off x="3880739" y="4471136"/>
                <a:ext cx="4446043" cy="4579712"/>
              </a:xfrm>
              <a:prstGeom prst="arc">
                <a:avLst>
                  <a:gd name="adj1" fmla="val 16892528"/>
                  <a:gd name="adj2" fmla="val 20899754"/>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sp>
            <p:nvSpPr>
              <p:cNvPr id="38" name="TextBox 37">
                <a:extLst>
                  <a:ext uri="{FF2B5EF4-FFF2-40B4-BE49-F238E27FC236}">
                    <a16:creationId xmlns:a16="http://schemas.microsoft.com/office/drawing/2014/main" id="{96389333-9428-2047-93CA-1AF1A56B9EEC}"/>
                  </a:ext>
                </a:extLst>
              </p:cNvPr>
              <p:cNvSpPr txBox="1"/>
              <p:nvPr/>
            </p:nvSpPr>
            <p:spPr>
              <a:xfrm rot="3631542">
                <a:off x="6243837" y="3288341"/>
                <a:ext cx="1690014" cy="678504"/>
              </a:xfrm>
              <a:prstGeom prst="rect">
                <a:avLst/>
              </a:prstGeom>
              <a:noFill/>
            </p:spPr>
            <p:txBody>
              <a:bodyPr wrap="square" rtlCol="0">
                <a:spAutoFit/>
              </a:bodyPr>
              <a:lstStyle/>
              <a:p>
                <a:pPr algn="ctr"/>
                <a:r>
                  <a:rPr lang="en-US" sz="1400" dirty="0"/>
                  <a:t>Spiration </a:t>
                </a:r>
              </a:p>
              <a:p>
                <a:pPr algn="ctr"/>
                <a:r>
                  <a:rPr lang="en-US" sz="1400" dirty="0"/>
                  <a:t>(John 14:25)</a:t>
                </a:r>
              </a:p>
            </p:txBody>
          </p:sp>
          <p:sp>
            <p:nvSpPr>
              <p:cNvPr id="39" name="Arc 38">
                <a:extLst>
                  <a:ext uri="{FF2B5EF4-FFF2-40B4-BE49-F238E27FC236}">
                    <a16:creationId xmlns:a16="http://schemas.microsoft.com/office/drawing/2014/main" id="{BA537955-1E16-684A-9217-22C0E8B8EAF4}"/>
                  </a:ext>
                </a:extLst>
              </p:cNvPr>
              <p:cNvSpPr/>
              <p:nvPr/>
            </p:nvSpPr>
            <p:spPr>
              <a:xfrm rot="6697764" flipV="1">
                <a:off x="6256970" y="673359"/>
                <a:ext cx="4446044" cy="4579711"/>
              </a:xfrm>
              <a:prstGeom prst="arc">
                <a:avLst>
                  <a:gd name="adj1" fmla="val 16892528"/>
                  <a:gd name="adj2" fmla="val 20899754"/>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sp>
          <p:nvSpPr>
            <p:cNvPr id="41" name="Triangle 40">
              <a:extLst>
                <a:ext uri="{FF2B5EF4-FFF2-40B4-BE49-F238E27FC236}">
                  <a16:creationId xmlns:a16="http://schemas.microsoft.com/office/drawing/2014/main" id="{508A59BF-82D4-6641-A225-3979C9CE8ACA}"/>
                </a:ext>
              </a:extLst>
            </p:cNvPr>
            <p:cNvSpPr/>
            <p:nvPr/>
          </p:nvSpPr>
          <p:spPr>
            <a:xfrm rot="7706356">
              <a:off x="10210790" y="4704432"/>
              <a:ext cx="135637" cy="99029"/>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503961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Processions</a:t>
            </a:r>
          </a:p>
        </p:txBody>
      </p:sp>
      <p:sp>
        <p:nvSpPr>
          <p:cNvPr id="18" name="Oval 2">
            <a:extLst>
              <a:ext uri="{FF2B5EF4-FFF2-40B4-BE49-F238E27FC236}">
                <a16:creationId xmlns:a16="http://schemas.microsoft.com/office/drawing/2014/main" id="{00DDF883-46CC-274D-993A-B14775613C3C}"/>
              </a:ext>
            </a:extLst>
          </p:cNvPr>
          <p:cNvSpPr>
            <a:spLocks/>
          </p:cNvSpPr>
          <p:nvPr/>
        </p:nvSpPr>
        <p:spPr bwMode="auto">
          <a:xfrm>
            <a:off x="5129782" y="327766"/>
            <a:ext cx="1663700" cy="1676231"/>
          </a:xfrm>
          <a:prstGeom prst="ellipse">
            <a:avLst/>
          </a:prstGeom>
          <a:solidFill>
            <a:srgbClr val="9EBCF3"/>
          </a:solidFill>
          <a:ln w="12700">
            <a:noFill/>
            <a:round/>
            <a:headEnd/>
            <a:tailEnd/>
          </a:ln>
        </p:spPr>
        <p:txBody>
          <a:bodyPr lIns="0" tIns="0" rIns="0" bIns="0" anchor="ctr"/>
          <a:lstStyle/>
          <a:p>
            <a:pPr algn="ctr"/>
            <a:r>
              <a:rPr lang="en-US" sz="2400" b="1" dirty="0">
                <a:latin typeface="Avenir Book" panose="02000503020000020003" pitchFamily="2" charset="0"/>
              </a:rPr>
              <a:t>Father</a:t>
            </a:r>
          </a:p>
        </p:txBody>
      </p:sp>
      <p:sp>
        <p:nvSpPr>
          <p:cNvPr id="19" name="Oval 8">
            <a:extLst>
              <a:ext uri="{FF2B5EF4-FFF2-40B4-BE49-F238E27FC236}">
                <a16:creationId xmlns:a16="http://schemas.microsoft.com/office/drawing/2014/main" id="{AB7367D5-4B9D-454F-96A9-AEB42D01B627}"/>
              </a:ext>
            </a:extLst>
          </p:cNvPr>
          <p:cNvSpPr>
            <a:spLocks/>
          </p:cNvSpPr>
          <p:nvPr/>
        </p:nvSpPr>
        <p:spPr bwMode="auto">
          <a:xfrm>
            <a:off x="7752332" y="4632086"/>
            <a:ext cx="1663700" cy="1677909"/>
          </a:xfrm>
          <a:prstGeom prst="ellipse">
            <a:avLst/>
          </a:prstGeom>
          <a:solidFill>
            <a:srgbClr val="9EBCF3"/>
          </a:solidFill>
          <a:ln w="12700">
            <a:noFill/>
            <a:round/>
            <a:headEnd/>
            <a:tailEnd/>
          </a:ln>
        </p:spPr>
        <p:txBody>
          <a:bodyPr lIns="0" tIns="0" rIns="0" bIns="0" anchor="ctr"/>
          <a:lstStyle/>
          <a:p>
            <a:pPr algn="ctr"/>
            <a:r>
              <a:rPr lang="en-US" sz="2800" dirty="0">
                <a:latin typeface="Avenir Book" panose="02000503020000020003" pitchFamily="2" charset="0"/>
              </a:rPr>
              <a:t>Holy </a:t>
            </a:r>
          </a:p>
          <a:p>
            <a:pPr algn="ctr"/>
            <a:r>
              <a:rPr lang="en-US" sz="2800" dirty="0">
                <a:latin typeface="Avenir Book" panose="02000503020000020003" pitchFamily="2" charset="0"/>
              </a:rPr>
              <a:t>Spirit</a:t>
            </a:r>
          </a:p>
        </p:txBody>
      </p:sp>
      <p:sp>
        <p:nvSpPr>
          <p:cNvPr id="20" name="Oval 11">
            <a:extLst>
              <a:ext uri="{FF2B5EF4-FFF2-40B4-BE49-F238E27FC236}">
                <a16:creationId xmlns:a16="http://schemas.microsoft.com/office/drawing/2014/main" id="{C12BB7CA-1B14-9E4E-BD70-DAC4AD800D0D}"/>
              </a:ext>
            </a:extLst>
          </p:cNvPr>
          <p:cNvSpPr>
            <a:spLocks/>
          </p:cNvSpPr>
          <p:nvPr/>
        </p:nvSpPr>
        <p:spPr bwMode="auto">
          <a:xfrm>
            <a:off x="2507232" y="4644479"/>
            <a:ext cx="1663700" cy="1677909"/>
          </a:xfrm>
          <a:prstGeom prst="ellipse">
            <a:avLst/>
          </a:prstGeom>
          <a:solidFill>
            <a:srgbClr val="9EBCF3"/>
          </a:solidFill>
          <a:ln w="12700">
            <a:noFill/>
            <a:round/>
            <a:headEnd/>
            <a:tailEnd/>
          </a:ln>
        </p:spPr>
        <p:txBody>
          <a:bodyPr lIns="0" tIns="0" rIns="0" bIns="0" anchor="ctr"/>
          <a:lstStyle/>
          <a:p>
            <a:pPr algn="ctr"/>
            <a:r>
              <a:rPr lang="en-US" sz="2800" dirty="0">
                <a:solidFill>
                  <a:srgbClr val="480024"/>
                </a:solidFill>
                <a:latin typeface="Avenir Book" panose="02000503020000020003" pitchFamily="2" charset="0"/>
                <a:cs typeface="Arial" charset="0"/>
                <a:sym typeface="Arial" charset="0"/>
              </a:rPr>
              <a:t>Son</a:t>
            </a:r>
            <a:endParaRPr lang="en-US" sz="2800" dirty="0">
              <a:latin typeface="Avenir Book" panose="02000503020000020003" pitchFamily="2" charset="0"/>
            </a:endParaRPr>
          </a:p>
        </p:txBody>
      </p:sp>
      <p:cxnSp>
        <p:nvCxnSpPr>
          <p:cNvPr id="23" name="Straight Arrow Connector 22">
            <a:extLst>
              <a:ext uri="{FF2B5EF4-FFF2-40B4-BE49-F238E27FC236}">
                <a16:creationId xmlns:a16="http://schemas.microsoft.com/office/drawing/2014/main" id="{2BA106EE-0BBC-D24A-8908-E1B54011894A}"/>
              </a:ext>
            </a:extLst>
          </p:cNvPr>
          <p:cNvCxnSpPr>
            <a:cxnSpLocks/>
          </p:cNvCxnSpPr>
          <p:nvPr/>
        </p:nvCxnSpPr>
        <p:spPr>
          <a:xfrm flipH="1">
            <a:off x="4351964" y="2375482"/>
            <a:ext cx="1378396" cy="226899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A2DABCDB-387B-0444-B41D-5F241344989D}"/>
              </a:ext>
            </a:extLst>
          </p:cNvPr>
          <p:cNvSpPr txBox="1"/>
          <p:nvPr/>
        </p:nvSpPr>
        <p:spPr>
          <a:xfrm rot="18055706">
            <a:off x="3889136" y="3066955"/>
            <a:ext cx="1593319" cy="646331"/>
          </a:xfrm>
          <a:prstGeom prst="rect">
            <a:avLst/>
          </a:prstGeom>
          <a:noFill/>
        </p:spPr>
        <p:txBody>
          <a:bodyPr wrap="square" rtlCol="0">
            <a:spAutoFit/>
          </a:bodyPr>
          <a:lstStyle/>
          <a:p>
            <a:pPr algn="ctr"/>
            <a:r>
              <a:rPr lang="en-US" dirty="0"/>
              <a:t>Generation </a:t>
            </a:r>
          </a:p>
          <a:p>
            <a:pPr algn="ctr"/>
            <a:r>
              <a:rPr lang="en-US" dirty="0"/>
              <a:t>(John 3:16)</a:t>
            </a:r>
          </a:p>
        </p:txBody>
      </p:sp>
      <p:sp>
        <p:nvSpPr>
          <p:cNvPr id="31" name="TextBox 30">
            <a:extLst>
              <a:ext uri="{FF2B5EF4-FFF2-40B4-BE49-F238E27FC236}">
                <a16:creationId xmlns:a16="http://schemas.microsoft.com/office/drawing/2014/main" id="{CD586BA1-950D-BB40-A600-75579F056F59}"/>
              </a:ext>
            </a:extLst>
          </p:cNvPr>
          <p:cNvSpPr txBox="1"/>
          <p:nvPr/>
        </p:nvSpPr>
        <p:spPr>
          <a:xfrm>
            <a:off x="5138675" y="4691302"/>
            <a:ext cx="1581896" cy="646331"/>
          </a:xfrm>
          <a:prstGeom prst="rect">
            <a:avLst/>
          </a:prstGeom>
          <a:noFill/>
        </p:spPr>
        <p:txBody>
          <a:bodyPr wrap="square" rtlCol="0">
            <a:spAutoFit/>
          </a:bodyPr>
          <a:lstStyle/>
          <a:p>
            <a:pPr algn="ctr"/>
            <a:r>
              <a:rPr lang="en-US" dirty="0"/>
              <a:t>Spiration </a:t>
            </a:r>
          </a:p>
          <a:p>
            <a:pPr algn="ctr"/>
            <a:r>
              <a:rPr lang="en-US" dirty="0"/>
              <a:t>(Luke 24:49)</a:t>
            </a:r>
          </a:p>
        </p:txBody>
      </p:sp>
      <p:sp>
        <p:nvSpPr>
          <p:cNvPr id="32" name="Triangle 31">
            <a:extLst>
              <a:ext uri="{FF2B5EF4-FFF2-40B4-BE49-F238E27FC236}">
                <a16:creationId xmlns:a16="http://schemas.microsoft.com/office/drawing/2014/main" id="{D83065FC-F880-0049-82E1-3730239DA556}"/>
              </a:ext>
            </a:extLst>
          </p:cNvPr>
          <p:cNvSpPr/>
          <p:nvPr/>
        </p:nvSpPr>
        <p:spPr>
          <a:xfrm rot="7706356">
            <a:off x="7213590" y="4818732"/>
            <a:ext cx="135637" cy="99029"/>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Arc 29">
            <a:extLst>
              <a:ext uri="{FF2B5EF4-FFF2-40B4-BE49-F238E27FC236}">
                <a16:creationId xmlns:a16="http://schemas.microsoft.com/office/drawing/2014/main" id="{B7C4795C-7857-D045-A95F-C23D3B263902}"/>
              </a:ext>
            </a:extLst>
          </p:cNvPr>
          <p:cNvSpPr/>
          <p:nvPr/>
        </p:nvSpPr>
        <p:spPr>
          <a:xfrm rot="18769578">
            <a:off x="3880739" y="4483529"/>
            <a:ext cx="4446043" cy="4579712"/>
          </a:xfrm>
          <a:prstGeom prst="arc">
            <a:avLst>
              <a:gd name="adj1" fmla="val 16892528"/>
              <a:gd name="adj2" fmla="val 20899754"/>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 name="TextBox 33">
            <a:extLst>
              <a:ext uri="{FF2B5EF4-FFF2-40B4-BE49-F238E27FC236}">
                <a16:creationId xmlns:a16="http://schemas.microsoft.com/office/drawing/2014/main" id="{7CA8DE72-3DBD-B440-921A-A9CD4EFCEBC9}"/>
              </a:ext>
            </a:extLst>
          </p:cNvPr>
          <p:cNvSpPr txBox="1"/>
          <p:nvPr/>
        </p:nvSpPr>
        <p:spPr>
          <a:xfrm rot="3631542">
            <a:off x="6076382" y="3304429"/>
            <a:ext cx="1690014" cy="646331"/>
          </a:xfrm>
          <a:prstGeom prst="rect">
            <a:avLst/>
          </a:prstGeom>
          <a:noFill/>
        </p:spPr>
        <p:txBody>
          <a:bodyPr wrap="square" rtlCol="0">
            <a:spAutoFit/>
          </a:bodyPr>
          <a:lstStyle/>
          <a:p>
            <a:pPr algn="ctr"/>
            <a:r>
              <a:rPr lang="en-US" dirty="0"/>
              <a:t>Spiration </a:t>
            </a:r>
          </a:p>
          <a:p>
            <a:pPr algn="ctr"/>
            <a:r>
              <a:rPr lang="en-US" dirty="0"/>
              <a:t>(John 14:25)</a:t>
            </a:r>
          </a:p>
        </p:txBody>
      </p:sp>
      <p:grpSp>
        <p:nvGrpSpPr>
          <p:cNvPr id="37" name="Group 36">
            <a:extLst>
              <a:ext uri="{FF2B5EF4-FFF2-40B4-BE49-F238E27FC236}">
                <a16:creationId xmlns:a16="http://schemas.microsoft.com/office/drawing/2014/main" id="{369261AF-EEE8-5949-BCDE-24AFC7106594}"/>
              </a:ext>
            </a:extLst>
          </p:cNvPr>
          <p:cNvGrpSpPr/>
          <p:nvPr/>
        </p:nvGrpSpPr>
        <p:grpSpPr>
          <a:xfrm rot="10800000">
            <a:off x="3102237" y="1541971"/>
            <a:ext cx="5256246" cy="4795161"/>
            <a:chOff x="3674599" y="4449197"/>
            <a:chExt cx="5256246" cy="4795161"/>
          </a:xfrm>
        </p:grpSpPr>
        <p:sp>
          <p:nvSpPr>
            <p:cNvPr id="38" name="Arc 37">
              <a:extLst>
                <a:ext uri="{FF2B5EF4-FFF2-40B4-BE49-F238E27FC236}">
                  <a16:creationId xmlns:a16="http://schemas.microsoft.com/office/drawing/2014/main" id="{8ABBA11B-FCEA-B14B-843F-0A6D76255549}"/>
                </a:ext>
              </a:extLst>
            </p:cNvPr>
            <p:cNvSpPr/>
            <p:nvPr/>
          </p:nvSpPr>
          <p:spPr>
            <a:xfrm rot="18570280">
              <a:off x="3905141" y="4218655"/>
              <a:ext cx="4795161" cy="5256246"/>
            </a:xfrm>
            <a:prstGeom prst="arc">
              <a:avLst>
                <a:gd name="adj1" fmla="val 16892528"/>
                <a:gd name="adj2" fmla="val 20899754"/>
              </a:avLst>
            </a:prstGeom>
            <a:ln w="38100">
              <a:solidFill>
                <a:srgbClr val="FFD46B"/>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 name="Triangle 38">
              <a:extLst>
                <a:ext uri="{FF2B5EF4-FFF2-40B4-BE49-F238E27FC236}">
                  <a16:creationId xmlns:a16="http://schemas.microsoft.com/office/drawing/2014/main" id="{52DDAC38-919E-EF4E-8FE5-A0E1674D5BD7}"/>
                </a:ext>
              </a:extLst>
            </p:cNvPr>
            <p:cNvSpPr/>
            <p:nvPr/>
          </p:nvSpPr>
          <p:spPr>
            <a:xfrm rot="13975114">
              <a:off x="4575574" y="4767531"/>
              <a:ext cx="135637" cy="99029"/>
            </a:xfrm>
            <a:prstGeom prst="triangle">
              <a:avLst/>
            </a:prstGeom>
            <a:solidFill>
              <a:srgbClr val="FFD46B"/>
            </a:solidFill>
            <a:ln>
              <a:solidFill>
                <a:srgbClr val="FFD4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2" name="Group 41">
            <a:extLst>
              <a:ext uri="{FF2B5EF4-FFF2-40B4-BE49-F238E27FC236}">
                <a16:creationId xmlns:a16="http://schemas.microsoft.com/office/drawing/2014/main" id="{2BBEDA26-3D5E-E040-9D6F-54D8CBC77194}"/>
              </a:ext>
            </a:extLst>
          </p:cNvPr>
          <p:cNvGrpSpPr/>
          <p:nvPr/>
        </p:nvGrpSpPr>
        <p:grpSpPr>
          <a:xfrm rot="10800000">
            <a:off x="3102237" y="1166786"/>
            <a:ext cx="5256246" cy="4795161"/>
            <a:chOff x="3674599" y="4449197"/>
            <a:chExt cx="5256246" cy="4795161"/>
          </a:xfrm>
        </p:grpSpPr>
        <p:sp>
          <p:nvSpPr>
            <p:cNvPr id="43" name="Arc 42">
              <a:extLst>
                <a:ext uri="{FF2B5EF4-FFF2-40B4-BE49-F238E27FC236}">
                  <a16:creationId xmlns:a16="http://schemas.microsoft.com/office/drawing/2014/main" id="{8C96087E-6882-BB44-9B50-586D7C1E559C}"/>
                </a:ext>
              </a:extLst>
            </p:cNvPr>
            <p:cNvSpPr/>
            <p:nvPr/>
          </p:nvSpPr>
          <p:spPr>
            <a:xfrm rot="18570280">
              <a:off x="3905141" y="4218655"/>
              <a:ext cx="4795161" cy="5256246"/>
            </a:xfrm>
            <a:prstGeom prst="arc">
              <a:avLst>
                <a:gd name="adj1" fmla="val 16892528"/>
                <a:gd name="adj2" fmla="val 20899754"/>
              </a:avLst>
            </a:prstGeom>
            <a:ln w="38100">
              <a:solidFill>
                <a:srgbClr val="FFD46B"/>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4" name="Triangle 43">
              <a:extLst>
                <a:ext uri="{FF2B5EF4-FFF2-40B4-BE49-F238E27FC236}">
                  <a16:creationId xmlns:a16="http://schemas.microsoft.com/office/drawing/2014/main" id="{2B48E0D4-8FB7-CC40-B2DE-8FE646A6379C}"/>
                </a:ext>
              </a:extLst>
            </p:cNvPr>
            <p:cNvSpPr/>
            <p:nvPr/>
          </p:nvSpPr>
          <p:spPr>
            <a:xfrm rot="7691977">
              <a:off x="7351487" y="4684396"/>
              <a:ext cx="135637" cy="99029"/>
            </a:xfrm>
            <a:prstGeom prst="triangle">
              <a:avLst/>
            </a:prstGeom>
            <a:solidFill>
              <a:srgbClr val="FFD46B"/>
            </a:solidFill>
            <a:ln>
              <a:solidFill>
                <a:srgbClr val="FFD4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5" name="TextBox 44">
            <a:extLst>
              <a:ext uri="{FF2B5EF4-FFF2-40B4-BE49-F238E27FC236}">
                <a16:creationId xmlns:a16="http://schemas.microsoft.com/office/drawing/2014/main" id="{B97255ED-43E6-9C4F-B94D-2D3A03BFF6D4}"/>
              </a:ext>
            </a:extLst>
          </p:cNvPr>
          <p:cNvSpPr txBox="1"/>
          <p:nvPr/>
        </p:nvSpPr>
        <p:spPr>
          <a:xfrm>
            <a:off x="5170684" y="5629283"/>
            <a:ext cx="1581896" cy="369332"/>
          </a:xfrm>
          <a:prstGeom prst="rect">
            <a:avLst/>
          </a:prstGeom>
          <a:noFill/>
        </p:spPr>
        <p:txBody>
          <a:bodyPr wrap="square" rtlCol="0">
            <a:spAutoFit/>
          </a:bodyPr>
          <a:lstStyle/>
          <a:p>
            <a:pPr algn="ctr"/>
            <a:r>
              <a:rPr lang="en-US" dirty="0">
                <a:solidFill>
                  <a:schemeClr val="accent4">
                    <a:lumMod val="75000"/>
                  </a:schemeClr>
                </a:solidFill>
              </a:rPr>
              <a:t>Procession</a:t>
            </a:r>
          </a:p>
        </p:txBody>
      </p:sp>
      <p:sp>
        <p:nvSpPr>
          <p:cNvPr id="46" name="TextBox 45">
            <a:extLst>
              <a:ext uri="{FF2B5EF4-FFF2-40B4-BE49-F238E27FC236}">
                <a16:creationId xmlns:a16="http://schemas.microsoft.com/office/drawing/2014/main" id="{1B682A3E-8D89-BF46-9051-23086131283D}"/>
              </a:ext>
            </a:extLst>
          </p:cNvPr>
          <p:cNvSpPr txBox="1"/>
          <p:nvPr/>
        </p:nvSpPr>
        <p:spPr>
          <a:xfrm>
            <a:off x="4792105" y="6395543"/>
            <a:ext cx="2275035" cy="369332"/>
          </a:xfrm>
          <a:prstGeom prst="rect">
            <a:avLst/>
          </a:prstGeom>
          <a:noFill/>
        </p:spPr>
        <p:txBody>
          <a:bodyPr wrap="square" rtlCol="0">
            <a:spAutoFit/>
          </a:bodyPr>
          <a:lstStyle/>
          <a:p>
            <a:pPr algn="ctr"/>
            <a:r>
              <a:rPr lang="en-US" dirty="0">
                <a:solidFill>
                  <a:schemeClr val="accent4">
                    <a:lumMod val="75000"/>
                  </a:schemeClr>
                </a:solidFill>
              </a:rPr>
              <a:t>Common Spiration</a:t>
            </a:r>
          </a:p>
        </p:txBody>
      </p:sp>
      <p:grpSp>
        <p:nvGrpSpPr>
          <p:cNvPr id="47" name="Group 46">
            <a:extLst>
              <a:ext uri="{FF2B5EF4-FFF2-40B4-BE49-F238E27FC236}">
                <a16:creationId xmlns:a16="http://schemas.microsoft.com/office/drawing/2014/main" id="{744A49BF-F79B-5E4D-BAD8-7D8A2B6AD21C}"/>
              </a:ext>
            </a:extLst>
          </p:cNvPr>
          <p:cNvGrpSpPr/>
          <p:nvPr/>
        </p:nvGrpSpPr>
        <p:grpSpPr>
          <a:xfrm rot="3421799">
            <a:off x="3913589" y="1822367"/>
            <a:ext cx="5256246" cy="4795161"/>
            <a:chOff x="3674599" y="4449197"/>
            <a:chExt cx="5256246" cy="4795161"/>
          </a:xfrm>
        </p:grpSpPr>
        <p:sp>
          <p:nvSpPr>
            <p:cNvPr id="48" name="Arc 47">
              <a:extLst>
                <a:ext uri="{FF2B5EF4-FFF2-40B4-BE49-F238E27FC236}">
                  <a16:creationId xmlns:a16="http://schemas.microsoft.com/office/drawing/2014/main" id="{5D837DCE-8CB8-7448-8F53-996339FC1006}"/>
                </a:ext>
              </a:extLst>
            </p:cNvPr>
            <p:cNvSpPr/>
            <p:nvPr/>
          </p:nvSpPr>
          <p:spPr>
            <a:xfrm rot="18570280">
              <a:off x="3905141" y="4218655"/>
              <a:ext cx="4795161" cy="5256246"/>
            </a:xfrm>
            <a:prstGeom prst="arc">
              <a:avLst>
                <a:gd name="adj1" fmla="val 16892528"/>
                <a:gd name="adj2" fmla="val 20899754"/>
              </a:avLst>
            </a:prstGeom>
            <a:ln w="38100">
              <a:solidFill>
                <a:srgbClr val="FFD46B"/>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Triangle 48">
              <a:extLst>
                <a:ext uri="{FF2B5EF4-FFF2-40B4-BE49-F238E27FC236}">
                  <a16:creationId xmlns:a16="http://schemas.microsoft.com/office/drawing/2014/main" id="{EE71341D-F90C-F34F-80BC-344D0082F687}"/>
                </a:ext>
              </a:extLst>
            </p:cNvPr>
            <p:cNvSpPr/>
            <p:nvPr/>
          </p:nvSpPr>
          <p:spPr>
            <a:xfrm rot="6958862">
              <a:off x="7365591" y="4667302"/>
              <a:ext cx="135637" cy="99029"/>
            </a:xfrm>
            <a:prstGeom prst="triangle">
              <a:avLst/>
            </a:prstGeom>
            <a:solidFill>
              <a:srgbClr val="FFD46B"/>
            </a:solidFill>
            <a:ln>
              <a:solidFill>
                <a:srgbClr val="FFD4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0" name="Group 49">
            <a:extLst>
              <a:ext uri="{FF2B5EF4-FFF2-40B4-BE49-F238E27FC236}">
                <a16:creationId xmlns:a16="http://schemas.microsoft.com/office/drawing/2014/main" id="{C391C925-2B0D-4849-AD6A-E66F2BAF3A66}"/>
              </a:ext>
            </a:extLst>
          </p:cNvPr>
          <p:cNvGrpSpPr/>
          <p:nvPr/>
        </p:nvGrpSpPr>
        <p:grpSpPr>
          <a:xfrm rot="3421799">
            <a:off x="3598826" y="2026543"/>
            <a:ext cx="5256246" cy="4795161"/>
            <a:chOff x="3674599" y="4449197"/>
            <a:chExt cx="5256246" cy="4795161"/>
          </a:xfrm>
        </p:grpSpPr>
        <p:sp>
          <p:nvSpPr>
            <p:cNvPr id="51" name="Arc 50">
              <a:extLst>
                <a:ext uri="{FF2B5EF4-FFF2-40B4-BE49-F238E27FC236}">
                  <a16:creationId xmlns:a16="http://schemas.microsoft.com/office/drawing/2014/main" id="{B70B1276-5893-B74A-9DCF-250B55DFDB40}"/>
                </a:ext>
              </a:extLst>
            </p:cNvPr>
            <p:cNvSpPr/>
            <p:nvPr/>
          </p:nvSpPr>
          <p:spPr>
            <a:xfrm rot="18570280">
              <a:off x="3905141" y="4218655"/>
              <a:ext cx="4795161" cy="5256246"/>
            </a:xfrm>
            <a:prstGeom prst="arc">
              <a:avLst>
                <a:gd name="adj1" fmla="val 16892528"/>
                <a:gd name="adj2" fmla="val 20899754"/>
              </a:avLst>
            </a:prstGeom>
            <a:ln w="38100">
              <a:solidFill>
                <a:srgbClr val="FFD46B"/>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Triangle 51">
              <a:extLst>
                <a:ext uri="{FF2B5EF4-FFF2-40B4-BE49-F238E27FC236}">
                  <a16:creationId xmlns:a16="http://schemas.microsoft.com/office/drawing/2014/main" id="{9F5D703F-7B6B-BA4B-8473-289FB79EC1E2}"/>
                </a:ext>
              </a:extLst>
            </p:cNvPr>
            <p:cNvSpPr/>
            <p:nvPr/>
          </p:nvSpPr>
          <p:spPr>
            <a:xfrm rot="14097597">
              <a:off x="4586651" y="4766017"/>
              <a:ext cx="135637" cy="99029"/>
            </a:xfrm>
            <a:prstGeom prst="triangle">
              <a:avLst/>
            </a:prstGeom>
            <a:solidFill>
              <a:srgbClr val="FFD46B"/>
            </a:solidFill>
            <a:ln>
              <a:solidFill>
                <a:srgbClr val="FFD4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3" name="TextBox 52">
            <a:extLst>
              <a:ext uri="{FF2B5EF4-FFF2-40B4-BE49-F238E27FC236}">
                <a16:creationId xmlns:a16="http://schemas.microsoft.com/office/drawing/2014/main" id="{FE5BD412-6B45-6C47-B5B2-B7A13BBE750A}"/>
              </a:ext>
            </a:extLst>
          </p:cNvPr>
          <p:cNvSpPr txBox="1"/>
          <p:nvPr/>
        </p:nvSpPr>
        <p:spPr>
          <a:xfrm rot="3390180">
            <a:off x="7197442" y="2821207"/>
            <a:ext cx="1581896" cy="369332"/>
          </a:xfrm>
          <a:prstGeom prst="rect">
            <a:avLst/>
          </a:prstGeom>
          <a:noFill/>
        </p:spPr>
        <p:txBody>
          <a:bodyPr wrap="square" rtlCol="0">
            <a:spAutoFit/>
          </a:bodyPr>
          <a:lstStyle/>
          <a:p>
            <a:pPr algn="ctr"/>
            <a:r>
              <a:rPr lang="en-US" dirty="0">
                <a:solidFill>
                  <a:schemeClr val="accent4">
                    <a:lumMod val="75000"/>
                  </a:schemeClr>
                </a:solidFill>
              </a:rPr>
              <a:t>Procession</a:t>
            </a:r>
          </a:p>
        </p:txBody>
      </p:sp>
      <p:sp>
        <p:nvSpPr>
          <p:cNvPr id="54" name="TextBox 53">
            <a:extLst>
              <a:ext uri="{FF2B5EF4-FFF2-40B4-BE49-F238E27FC236}">
                <a16:creationId xmlns:a16="http://schemas.microsoft.com/office/drawing/2014/main" id="{288D8D11-EFE9-EB43-8AB4-D1D652C9B02A}"/>
              </a:ext>
            </a:extLst>
          </p:cNvPr>
          <p:cNvSpPr txBox="1"/>
          <p:nvPr/>
        </p:nvSpPr>
        <p:spPr>
          <a:xfrm rot="3537082">
            <a:off x="7555606" y="2426254"/>
            <a:ext cx="2275035" cy="369332"/>
          </a:xfrm>
          <a:prstGeom prst="rect">
            <a:avLst/>
          </a:prstGeom>
          <a:noFill/>
        </p:spPr>
        <p:txBody>
          <a:bodyPr wrap="square" rtlCol="0">
            <a:spAutoFit/>
          </a:bodyPr>
          <a:lstStyle/>
          <a:p>
            <a:pPr algn="ctr"/>
            <a:r>
              <a:rPr lang="en-US" dirty="0">
                <a:solidFill>
                  <a:schemeClr val="accent4">
                    <a:lumMod val="75000"/>
                  </a:schemeClr>
                </a:solidFill>
              </a:rPr>
              <a:t>Common Spiration</a:t>
            </a:r>
          </a:p>
        </p:txBody>
      </p:sp>
      <p:grpSp>
        <p:nvGrpSpPr>
          <p:cNvPr id="57" name="Group 56">
            <a:extLst>
              <a:ext uri="{FF2B5EF4-FFF2-40B4-BE49-F238E27FC236}">
                <a16:creationId xmlns:a16="http://schemas.microsoft.com/office/drawing/2014/main" id="{3225A392-1AB9-0241-93A8-3F61863C9BD6}"/>
              </a:ext>
            </a:extLst>
          </p:cNvPr>
          <p:cNvGrpSpPr/>
          <p:nvPr/>
        </p:nvGrpSpPr>
        <p:grpSpPr>
          <a:xfrm rot="18498874">
            <a:off x="2703153" y="1482339"/>
            <a:ext cx="5256246" cy="4795161"/>
            <a:chOff x="3674599" y="4449197"/>
            <a:chExt cx="5256246" cy="4795161"/>
          </a:xfrm>
        </p:grpSpPr>
        <p:sp>
          <p:nvSpPr>
            <p:cNvPr id="63" name="Arc 62">
              <a:extLst>
                <a:ext uri="{FF2B5EF4-FFF2-40B4-BE49-F238E27FC236}">
                  <a16:creationId xmlns:a16="http://schemas.microsoft.com/office/drawing/2014/main" id="{4588795D-34A7-B148-85B0-26D3B4F53974}"/>
                </a:ext>
              </a:extLst>
            </p:cNvPr>
            <p:cNvSpPr/>
            <p:nvPr/>
          </p:nvSpPr>
          <p:spPr>
            <a:xfrm rot="18570280">
              <a:off x="3905141" y="4218655"/>
              <a:ext cx="4795161" cy="5256246"/>
            </a:xfrm>
            <a:prstGeom prst="arc">
              <a:avLst>
                <a:gd name="adj1" fmla="val 16892528"/>
                <a:gd name="adj2" fmla="val 20899754"/>
              </a:avLst>
            </a:prstGeom>
            <a:ln w="38100">
              <a:solidFill>
                <a:srgbClr val="FFD46B"/>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4" name="Triangle 63">
              <a:extLst>
                <a:ext uri="{FF2B5EF4-FFF2-40B4-BE49-F238E27FC236}">
                  <a16:creationId xmlns:a16="http://schemas.microsoft.com/office/drawing/2014/main" id="{8972E8D2-9EA5-7945-A14B-A924709B446F}"/>
                </a:ext>
              </a:extLst>
            </p:cNvPr>
            <p:cNvSpPr/>
            <p:nvPr/>
          </p:nvSpPr>
          <p:spPr>
            <a:xfrm rot="13975114">
              <a:off x="4575574" y="4767531"/>
              <a:ext cx="135637" cy="99029"/>
            </a:xfrm>
            <a:prstGeom prst="triangle">
              <a:avLst/>
            </a:prstGeom>
            <a:solidFill>
              <a:srgbClr val="FFD46B"/>
            </a:solidFill>
            <a:ln>
              <a:solidFill>
                <a:srgbClr val="FFD4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8" name="Group 57">
            <a:extLst>
              <a:ext uri="{FF2B5EF4-FFF2-40B4-BE49-F238E27FC236}">
                <a16:creationId xmlns:a16="http://schemas.microsoft.com/office/drawing/2014/main" id="{C915DDC5-EDBD-DD4C-B0BB-A86244DF83D6}"/>
              </a:ext>
            </a:extLst>
          </p:cNvPr>
          <p:cNvGrpSpPr/>
          <p:nvPr/>
        </p:nvGrpSpPr>
        <p:grpSpPr>
          <a:xfrm rot="18498874">
            <a:off x="2997530" y="1714945"/>
            <a:ext cx="5256246" cy="4795161"/>
            <a:chOff x="3674599" y="4449197"/>
            <a:chExt cx="5256246" cy="4795161"/>
          </a:xfrm>
        </p:grpSpPr>
        <p:sp>
          <p:nvSpPr>
            <p:cNvPr id="61" name="Arc 60">
              <a:extLst>
                <a:ext uri="{FF2B5EF4-FFF2-40B4-BE49-F238E27FC236}">
                  <a16:creationId xmlns:a16="http://schemas.microsoft.com/office/drawing/2014/main" id="{8C6AFCF1-60C0-B544-95BA-3B05D3AA00AD}"/>
                </a:ext>
              </a:extLst>
            </p:cNvPr>
            <p:cNvSpPr/>
            <p:nvPr/>
          </p:nvSpPr>
          <p:spPr>
            <a:xfrm rot="18570280">
              <a:off x="3905141" y="4218655"/>
              <a:ext cx="4795161" cy="5256246"/>
            </a:xfrm>
            <a:prstGeom prst="arc">
              <a:avLst>
                <a:gd name="adj1" fmla="val 16892528"/>
                <a:gd name="adj2" fmla="val 20899754"/>
              </a:avLst>
            </a:prstGeom>
            <a:ln w="38100">
              <a:solidFill>
                <a:srgbClr val="FFD46B"/>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2" name="Triangle 61">
              <a:extLst>
                <a:ext uri="{FF2B5EF4-FFF2-40B4-BE49-F238E27FC236}">
                  <a16:creationId xmlns:a16="http://schemas.microsoft.com/office/drawing/2014/main" id="{97BFBE54-6A1E-F64D-BFDD-17783D44D52B}"/>
                </a:ext>
              </a:extLst>
            </p:cNvPr>
            <p:cNvSpPr/>
            <p:nvPr/>
          </p:nvSpPr>
          <p:spPr>
            <a:xfrm rot="7691977">
              <a:off x="7351487" y="4684396"/>
              <a:ext cx="135637" cy="99029"/>
            </a:xfrm>
            <a:prstGeom prst="triangle">
              <a:avLst/>
            </a:prstGeom>
            <a:solidFill>
              <a:srgbClr val="FFD46B"/>
            </a:solidFill>
            <a:ln>
              <a:solidFill>
                <a:srgbClr val="FFD4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9" name="TextBox 58">
            <a:extLst>
              <a:ext uri="{FF2B5EF4-FFF2-40B4-BE49-F238E27FC236}">
                <a16:creationId xmlns:a16="http://schemas.microsoft.com/office/drawing/2014/main" id="{235CF71B-6DE9-B743-AC82-5B2374E9699C}"/>
              </a:ext>
            </a:extLst>
          </p:cNvPr>
          <p:cNvSpPr txBox="1"/>
          <p:nvPr/>
        </p:nvSpPr>
        <p:spPr>
          <a:xfrm rot="18230830">
            <a:off x="2926256" y="2727020"/>
            <a:ext cx="1581896" cy="369332"/>
          </a:xfrm>
          <a:prstGeom prst="rect">
            <a:avLst/>
          </a:prstGeom>
          <a:noFill/>
        </p:spPr>
        <p:txBody>
          <a:bodyPr wrap="square" rtlCol="0">
            <a:spAutoFit/>
          </a:bodyPr>
          <a:lstStyle/>
          <a:p>
            <a:pPr algn="ctr"/>
            <a:r>
              <a:rPr lang="en-US" dirty="0">
                <a:solidFill>
                  <a:schemeClr val="accent4">
                    <a:lumMod val="75000"/>
                  </a:schemeClr>
                </a:solidFill>
              </a:rPr>
              <a:t>Filiation</a:t>
            </a:r>
          </a:p>
        </p:txBody>
      </p:sp>
      <p:sp>
        <p:nvSpPr>
          <p:cNvPr id="60" name="TextBox 59">
            <a:extLst>
              <a:ext uri="{FF2B5EF4-FFF2-40B4-BE49-F238E27FC236}">
                <a16:creationId xmlns:a16="http://schemas.microsoft.com/office/drawing/2014/main" id="{EF3DA4BC-6490-3846-AE86-657D740ED409}"/>
              </a:ext>
            </a:extLst>
          </p:cNvPr>
          <p:cNvSpPr txBox="1"/>
          <p:nvPr/>
        </p:nvSpPr>
        <p:spPr>
          <a:xfrm rot="18528169">
            <a:off x="1964936" y="2199848"/>
            <a:ext cx="2275035" cy="369332"/>
          </a:xfrm>
          <a:prstGeom prst="rect">
            <a:avLst/>
          </a:prstGeom>
          <a:noFill/>
        </p:spPr>
        <p:txBody>
          <a:bodyPr wrap="square" rtlCol="0">
            <a:spAutoFit/>
          </a:bodyPr>
          <a:lstStyle/>
          <a:p>
            <a:pPr algn="ctr"/>
            <a:r>
              <a:rPr lang="en-US" dirty="0">
                <a:solidFill>
                  <a:schemeClr val="accent4">
                    <a:lumMod val="75000"/>
                  </a:schemeClr>
                </a:solidFill>
              </a:rPr>
              <a:t>Paternity</a:t>
            </a:r>
          </a:p>
        </p:txBody>
      </p:sp>
      <p:cxnSp>
        <p:nvCxnSpPr>
          <p:cNvPr id="40" name="Straight Arrow Connector 39">
            <a:extLst>
              <a:ext uri="{FF2B5EF4-FFF2-40B4-BE49-F238E27FC236}">
                <a16:creationId xmlns:a16="http://schemas.microsoft.com/office/drawing/2014/main" id="{BE01AE45-8AEF-0A42-BED3-F7B1B81F4E06}"/>
              </a:ext>
            </a:extLst>
          </p:cNvPr>
          <p:cNvCxnSpPr>
            <a:cxnSpLocks/>
          </p:cNvCxnSpPr>
          <p:nvPr/>
        </p:nvCxnSpPr>
        <p:spPr>
          <a:xfrm>
            <a:off x="10403714" y="1690688"/>
            <a:ext cx="1188265"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2B6CAD8A-E026-8641-91AD-9A7044758508}"/>
              </a:ext>
            </a:extLst>
          </p:cNvPr>
          <p:cNvSpPr txBox="1"/>
          <p:nvPr/>
        </p:nvSpPr>
        <p:spPr>
          <a:xfrm>
            <a:off x="10188068" y="1749613"/>
            <a:ext cx="1593319" cy="369332"/>
          </a:xfrm>
          <a:prstGeom prst="rect">
            <a:avLst/>
          </a:prstGeom>
          <a:noFill/>
        </p:spPr>
        <p:txBody>
          <a:bodyPr wrap="square" rtlCol="0">
            <a:spAutoFit/>
          </a:bodyPr>
          <a:lstStyle/>
          <a:p>
            <a:pPr algn="ctr"/>
            <a:r>
              <a:rPr lang="en-US" dirty="0"/>
              <a:t>Processions</a:t>
            </a:r>
          </a:p>
        </p:txBody>
      </p:sp>
      <p:cxnSp>
        <p:nvCxnSpPr>
          <p:cNvPr id="66" name="Straight Arrow Connector 65">
            <a:extLst>
              <a:ext uri="{FF2B5EF4-FFF2-40B4-BE49-F238E27FC236}">
                <a16:creationId xmlns:a16="http://schemas.microsoft.com/office/drawing/2014/main" id="{471C859B-B3FC-FD42-82A2-CF6E14ABA502}"/>
              </a:ext>
            </a:extLst>
          </p:cNvPr>
          <p:cNvCxnSpPr>
            <a:cxnSpLocks/>
          </p:cNvCxnSpPr>
          <p:nvPr/>
        </p:nvCxnSpPr>
        <p:spPr>
          <a:xfrm>
            <a:off x="10416833" y="2366955"/>
            <a:ext cx="1188265" cy="0"/>
          </a:xfrm>
          <a:prstGeom prst="straightConnector1">
            <a:avLst/>
          </a:prstGeom>
          <a:ln w="38100">
            <a:solidFill>
              <a:srgbClr val="FFD46B"/>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67" name="TextBox 66">
            <a:extLst>
              <a:ext uri="{FF2B5EF4-FFF2-40B4-BE49-F238E27FC236}">
                <a16:creationId xmlns:a16="http://schemas.microsoft.com/office/drawing/2014/main" id="{7E2887B6-AAFF-814C-98FB-19E923138BF6}"/>
              </a:ext>
            </a:extLst>
          </p:cNvPr>
          <p:cNvSpPr txBox="1"/>
          <p:nvPr/>
        </p:nvSpPr>
        <p:spPr>
          <a:xfrm>
            <a:off x="10201187" y="2425880"/>
            <a:ext cx="1593319" cy="369332"/>
          </a:xfrm>
          <a:prstGeom prst="rect">
            <a:avLst/>
          </a:prstGeom>
          <a:noFill/>
        </p:spPr>
        <p:txBody>
          <a:bodyPr wrap="square" rtlCol="0">
            <a:spAutoFit/>
          </a:bodyPr>
          <a:lstStyle/>
          <a:p>
            <a:pPr algn="ctr"/>
            <a:r>
              <a:rPr lang="en-US" dirty="0"/>
              <a:t>Relations</a:t>
            </a:r>
          </a:p>
        </p:txBody>
      </p:sp>
      <p:sp>
        <p:nvSpPr>
          <p:cNvPr id="68" name="Arc 67">
            <a:extLst>
              <a:ext uri="{FF2B5EF4-FFF2-40B4-BE49-F238E27FC236}">
                <a16:creationId xmlns:a16="http://schemas.microsoft.com/office/drawing/2014/main" id="{9E6FF8D6-CD3B-FF42-9CCE-0AF321F78D88}"/>
              </a:ext>
            </a:extLst>
          </p:cNvPr>
          <p:cNvSpPr/>
          <p:nvPr/>
        </p:nvSpPr>
        <p:spPr>
          <a:xfrm rot="6381494" flipV="1">
            <a:off x="6089514" y="611327"/>
            <a:ext cx="4446043" cy="4579712"/>
          </a:xfrm>
          <a:prstGeom prst="arc">
            <a:avLst>
              <a:gd name="adj1" fmla="val 16892528"/>
              <a:gd name="adj2" fmla="val 20899754"/>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382260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2"/>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7"/>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50"/>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4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46"/>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5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53"/>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31" grpId="0"/>
      <p:bldP spid="32" grpId="0" animBg="1"/>
      <p:bldP spid="30" grpId="0" animBg="1"/>
      <p:bldP spid="34" grpId="0"/>
      <p:bldP spid="45" grpId="0"/>
      <p:bldP spid="46" grpId="0"/>
      <p:bldP spid="53" grpId="0"/>
      <p:bldP spid="54" grpId="0"/>
      <p:bldP spid="59" grpId="0"/>
      <p:bldP spid="60" grpId="0"/>
      <p:bldP spid="68"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Definitions</a:t>
            </a:r>
          </a:p>
        </p:txBody>
      </p:sp>
      <p:sp>
        <p:nvSpPr>
          <p:cNvPr id="3" name="Content Placeholder 2"/>
          <p:cNvSpPr>
            <a:spLocks noGrp="1"/>
          </p:cNvSpPr>
          <p:nvPr>
            <p:ph idx="1"/>
          </p:nvPr>
        </p:nvSpPr>
        <p:spPr>
          <a:xfrm>
            <a:off x="609600" y="1600202"/>
            <a:ext cx="10744200" cy="4605388"/>
          </a:xfrm>
        </p:spPr>
        <p:txBody>
          <a:bodyPr>
            <a:normAutofit lnSpcReduction="10000"/>
          </a:bodyPr>
          <a:lstStyle/>
          <a:p>
            <a:pPr>
              <a:lnSpc>
                <a:spcPct val="150000"/>
              </a:lnSpc>
            </a:pPr>
            <a:r>
              <a:rPr lang="en-US" sz="3200" dirty="0">
                <a:solidFill>
                  <a:srgbClr val="7C9CD7"/>
                </a:solidFill>
              </a:rPr>
              <a:t>Operation</a:t>
            </a:r>
            <a:r>
              <a:rPr lang="en-US" sz="3200" dirty="0"/>
              <a:t> – God’s action in the world</a:t>
            </a:r>
          </a:p>
          <a:p>
            <a:pPr>
              <a:lnSpc>
                <a:spcPct val="150000"/>
              </a:lnSpc>
            </a:pPr>
            <a:r>
              <a:rPr lang="en-US" sz="3200" dirty="0">
                <a:solidFill>
                  <a:srgbClr val="7C9CD7"/>
                </a:solidFill>
              </a:rPr>
              <a:t>Doctrine of Inseparable Operations </a:t>
            </a:r>
            <a:r>
              <a:rPr lang="en-US" sz="3200" dirty="0"/>
              <a:t>– Father, Son, and Spirit always act in unity and singularity of will and purpose</a:t>
            </a:r>
          </a:p>
          <a:p>
            <a:pPr marL="0" indent="0">
              <a:lnSpc>
                <a:spcPct val="150000"/>
              </a:lnSpc>
              <a:buNone/>
            </a:pPr>
            <a:r>
              <a:rPr lang="en-US" sz="3200" i="1" dirty="0"/>
              <a:t>Why does scripture seem to assign some actions to one person, like election to the Father (1 Pet. 1:1-2)?</a:t>
            </a:r>
          </a:p>
        </p:txBody>
      </p:sp>
    </p:spTree>
    <p:extLst>
      <p:ext uri="{BB962C8B-B14F-4D97-AF65-F5344CB8AC3E}">
        <p14:creationId xmlns:p14="http://schemas.microsoft.com/office/powerpoint/2010/main" val="11148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Definitions</a:t>
            </a:r>
          </a:p>
        </p:txBody>
      </p:sp>
      <p:sp>
        <p:nvSpPr>
          <p:cNvPr id="3" name="Content Placeholder 2"/>
          <p:cNvSpPr>
            <a:spLocks noGrp="1"/>
          </p:cNvSpPr>
          <p:nvPr>
            <p:ph idx="1"/>
          </p:nvPr>
        </p:nvSpPr>
        <p:spPr>
          <a:xfrm>
            <a:off x="609600" y="1600202"/>
            <a:ext cx="10744200" cy="4605388"/>
          </a:xfrm>
        </p:spPr>
        <p:txBody>
          <a:bodyPr>
            <a:normAutofit/>
          </a:bodyPr>
          <a:lstStyle/>
          <a:p>
            <a:pPr>
              <a:lnSpc>
                <a:spcPct val="150000"/>
              </a:lnSpc>
            </a:pPr>
            <a:r>
              <a:rPr lang="en-US" sz="3200" dirty="0">
                <a:solidFill>
                  <a:srgbClr val="FFC000"/>
                </a:solidFill>
              </a:rPr>
              <a:t>Processions</a:t>
            </a:r>
            <a:r>
              <a:rPr lang="en-US" sz="3200" dirty="0"/>
              <a:t> – relationships of origin between persons</a:t>
            </a:r>
          </a:p>
          <a:p>
            <a:pPr>
              <a:lnSpc>
                <a:spcPct val="150000"/>
              </a:lnSpc>
            </a:pPr>
            <a:r>
              <a:rPr lang="en-US" sz="3200" dirty="0">
                <a:solidFill>
                  <a:srgbClr val="7C9CD7"/>
                </a:solidFill>
              </a:rPr>
              <a:t>Operation</a:t>
            </a:r>
            <a:r>
              <a:rPr lang="en-US" sz="3200" dirty="0"/>
              <a:t> – God’s (inseparable) actions in the world</a:t>
            </a:r>
          </a:p>
          <a:p>
            <a:pPr>
              <a:lnSpc>
                <a:spcPct val="150000"/>
              </a:lnSpc>
            </a:pPr>
            <a:r>
              <a:rPr lang="en-US" sz="3200" dirty="0">
                <a:solidFill>
                  <a:srgbClr val="D75F58"/>
                </a:solidFill>
              </a:rPr>
              <a:t>Appropriations</a:t>
            </a:r>
            <a:r>
              <a:rPr lang="en-US" sz="3200" dirty="0"/>
              <a:t> – Scripture assigning actions to a person based on their uniqueness.</a:t>
            </a:r>
          </a:p>
          <a:p>
            <a:pPr marL="457200" lvl="1" indent="0">
              <a:lnSpc>
                <a:spcPct val="150000"/>
              </a:lnSpc>
              <a:buNone/>
            </a:pPr>
            <a:r>
              <a:rPr lang="en-US" i="1" dirty="0"/>
              <a:t>How are the persons unique?</a:t>
            </a:r>
          </a:p>
          <a:p>
            <a:pPr marL="457200" lvl="1" indent="0">
              <a:lnSpc>
                <a:spcPct val="150000"/>
              </a:lnSpc>
              <a:buNone/>
            </a:pPr>
            <a:r>
              <a:rPr lang="en-US" i="1" dirty="0"/>
              <a:t>Their processions!</a:t>
            </a:r>
          </a:p>
        </p:txBody>
      </p:sp>
    </p:spTree>
    <p:extLst>
      <p:ext uri="{BB962C8B-B14F-4D97-AF65-F5344CB8AC3E}">
        <p14:creationId xmlns:p14="http://schemas.microsoft.com/office/powerpoint/2010/main" val="2427728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Appropriation in Salvation</a:t>
            </a:r>
          </a:p>
        </p:txBody>
      </p:sp>
      <p:sp>
        <p:nvSpPr>
          <p:cNvPr id="7" name="Rectangle 6">
            <a:extLst>
              <a:ext uri="{FF2B5EF4-FFF2-40B4-BE49-F238E27FC236}">
                <a16:creationId xmlns:a16="http://schemas.microsoft.com/office/drawing/2014/main" id="{A3F46F6E-C1C5-F540-96F8-C036AEE8D05A}"/>
              </a:ext>
            </a:extLst>
          </p:cNvPr>
          <p:cNvSpPr/>
          <p:nvPr/>
        </p:nvSpPr>
        <p:spPr>
          <a:xfrm>
            <a:off x="838200" y="2442695"/>
            <a:ext cx="1275413" cy="11392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Father</a:t>
            </a:r>
          </a:p>
        </p:txBody>
      </p:sp>
      <p:sp>
        <p:nvSpPr>
          <p:cNvPr id="8" name="Rectangle 7">
            <a:extLst>
              <a:ext uri="{FF2B5EF4-FFF2-40B4-BE49-F238E27FC236}">
                <a16:creationId xmlns:a16="http://schemas.microsoft.com/office/drawing/2014/main" id="{13E09C50-AEA0-AC4B-8AF8-AEC70283739C}"/>
              </a:ext>
            </a:extLst>
          </p:cNvPr>
          <p:cNvSpPr/>
          <p:nvPr/>
        </p:nvSpPr>
        <p:spPr>
          <a:xfrm>
            <a:off x="838200" y="3597640"/>
            <a:ext cx="1275413" cy="1139252"/>
          </a:xfrm>
          <a:prstGeom prst="rect">
            <a:avLst/>
          </a:prstGeom>
          <a:solidFill>
            <a:srgbClr val="D75F58"/>
          </a:solidFill>
          <a:ln>
            <a:solidFill>
              <a:srgbClr val="F396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Son</a:t>
            </a:r>
          </a:p>
        </p:txBody>
      </p:sp>
      <p:sp>
        <p:nvSpPr>
          <p:cNvPr id="9" name="Rectangle 8">
            <a:extLst>
              <a:ext uri="{FF2B5EF4-FFF2-40B4-BE49-F238E27FC236}">
                <a16:creationId xmlns:a16="http://schemas.microsoft.com/office/drawing/2014/main" id="{B9394B45-0C0D-DF42-93AE-4153F65D9028}"/>
              </a:ext>
            </a:extLst>
          </p:cNvPr>
          <p:cNvSpPr/>
          <p:nvPr/>
        </p:nvSpPr>
        <p:spPr>
          <a:xfrm>
            <a:off x="838200" y="4736893"/>
            <a:ext cx="1275413" cy="1139252"/>
          </a:xfrm>
          <a:prstGeom prst="rect">
            <a:avLst/>
          </a:prstGeom>
          <a:solidFill>
            <a:srgbClr val="FFD46B"/>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Spirit</a:t>
            </a:r>
          </a:p>
        </p:txBody>
      </p:sp>
      <p:sp>
        <p:nvSpPr>
          <p:cNvPr id="10" name="Rectangle 9">
            <a:extLst>
              <a:ext uri="{FF2B5EF4-FFF2-40B4-BE49-F238E27FC236}">
                <a16:creationId xmlns:a16="http://schemas.microsoft.com/office/drawing/2014/main" id="{0C411DE5-8244-524D-A204-627BA01AE427}"/>
              </a:ext>
            </a:extLst>
          </p:cNvPr>
          <p:cNvSpPr/>
          <p:nvPr/>
        </p:nvSpPr>
        <p:spPr>
          <a:xfrm>
            <a:off x="2113613" y="2442695"/>
            <a:ext cx="2728210" cy="11392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Source/Principle</a:t>
            </a:r>
            <a:endParaRPr lang="en-US" sz="2400" dirty="0">
              <a:latin typeface="Calibri" panose="020F0502020204030204" pitchFamily="34" charset="0"/>
              <a:ea typeface="DengXian" panose="02010600030101010101" pitchFamily="2" charset="-122"/>
              <a:cs typeface="Arial" panose="020B0604020202020204" pitchFamily="34" charset="0"/>
            </a:endParaRPr>
          </a:p>
        </p:txBody>
      </p:sp>
      <p:sp>
        <p:nvSpPr>
          <p:cNvPr id="11" name="Rectangle 10">
            <a:extLst>
              <a:ext uri="{FF2B5EF4-FFF2-40B4-BE49-F238E27FC236}">
                <a16:creationId xmlns:a16="http://schemas.microsoft.com/office/drawing/2014/main" id="{29C365D5-08B4-654D-92CD-13210D92E118}"/>
              </a:ext>
            </a:extLst>
          </p:cNvPr>
          <p:cNvSpPr/>
          <p:nvPr/>
        </p:nvSpPr>
        <p:spPr>
          <a:xfrm>
            <a:off x="2113613" y="3597640"/>
            <a:ext cx="2728210" cy="1139252"/>
          </a:xfrm>
          <a:prstGeom prst="rect">
            <a:avLst/>
          </a:prstGeom>
          <a:solidFill>
            <a:srgbClr val="D75F58"/>
          </a:solidFill>
          <a:ln>
            <a:solidFill>
              <a:srgbClr val="F396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Generated by Father</a:t>
            </a:r>
            <a:endParaRPr lang="en-US" sz="2400" dirty="0">
              <a:latin typeface="Calibri" panose="020F0502020204030204" pitchFamily="34" charset="0"/>
              <a:ea typeface="DengXian" panose="02010600030101010101" pitchFamily="2" charset="-122"/>
              <a:cs typeface="Arial" panose="020B0604020202020204" pitchFamily="34" charset="0"/>
            </a:endParaRPr>
          </a:p>
        </p:txBody>
      </p:sp>
      <p:sp>
        <p:nvSpPr>
          <p:cNvPr id="12" name="Rectangle 11">
            <a:extLst>
              <a:ext uri="{FF2B5EF4-FFF2-40B4-BE49-F238E27FC236}">
                <a16:creationId xmlns:a16="http://schemas.microsoft.com/office/drawing/2014/main" id="{D719C678-7FC9-0240-89FD-400F3F46193D}"/>
              </a:ext>
            </a:extLst>
          </p:cNvPr>
          <p:cNvSpPr/>
          <p:nvPr/>
        </p:nvSpPr>
        <p:spPr>
          <a:xfrm>
            <a:off x="2113613" y="4736893"/>
            <a:ext cx="2728210" cy="1139252"/>
          </a:xfrm>
          <a:prstGeom prst="rect">
            <a:avLst/>
          </a:prstGeom>
          <a:solidFill>
            <a:srgbClr val="FFD46B"/>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Spiration by the </a:t>
            </a:r>
          </a:p>
          <a:p>
            <a:pPr algn="ctr"/>
            <a:r>
              <a:rPr lang="en-US" sz="2400" dirty="0">
                <a:solidFill>
                  <a:schemeClr val="tx1"/>
                </a:solidFill>
              </a:rPr>
              <a:t>Father and the Son</a:t>
            </a:r>
            <a:endParaRPr lang="en-US" sz="2400" dirty="0">
              <a:solidFill>
                <a:schemeClr val="tx1"/>
              </a:solidFill>
              <a:latin typeface="Calibri" panose="020F0502020204030204" pitchFamily="34" charset="0"/>
              <a:ea typeface="DengXian" panose="02010600030101010101" pitchFamily="2" charset="-122"/>
              <a:cs typeface="Arial" panose="020B0604020202020204" pitchFamily="34" charset="0"/>
            </a:endParaRPr>
          </a:p>
        </p:txBody>
      </p:sp>
      <p:sp>
        <p:nvSpPr>
          <p:cNvPr id="13" name="Rectangle 12">
            <a:extLst>
              <a:ext uri="{FF2B5EF4-FFF2-40B4-BE49-F238E27FC236}">
                <a16:creationId xmlns:a16="http://schemas.microsoft.com/office/drawing/2014/main" id="{9A40FAB8-D385-2044-B6DD-A6C8A3B9710F}"/>
              </a:ext>
            </a:extLst>
          </p:cNvPr>
          <p:cNvSpPr/>
          <p:nvPr/>
        </p:nvSpPr>
        <p:spPr>
          <a:xfrm>
            <a:off x="4841823" y="2428407"/>
            <a:ext cx="2728210" cy="344773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400" b="1" dirty="0"/>
              <a:t>Salvation</a:t>
            </a:r>
          </a:p>
        </p:txBody>
      </p:sp>
      <p:sp>
        <p:nvSpPr>
          <p:cNvPr id="16" name="Rectangle 15">
            <a:extLst>
              <a:ext uri="{FF2B5EF4-FFF2-40B4-BE49-F238E27FC236}">
                <a16:creationId xmlns:a16="http://schemas.microsoft.com/office/drawing/2014/main" id="{DB153C90-A5C1-9E4B-B833-89F84967E0A8}"/>
              </a:ext>
            </a:extLst>
          </p:cNvPr>
          <p:cNvSpPr/>
          <p:nvPr/>
        </p:nvSpPr>
        <p:spPr>
          <a:xfrm>
            <a:off x="7570033" y="2442695"/>
            <a:ext cx="2728210" cy="11392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Predestination </a:t>
            </a:r>
          </a:p>
          <a:p>
            <a:pPr algn="ctr"/>
            <a:r>
              <a:rPr lang="en-US" sz="2400" dirty="0"/>
              <a:t>(beginning)</a:t>
            </a:r>
            <a:endParaRPr lang="en-US" sz="2400" dirty="0">
              <a:latin typeface="Calibri" panose="020F0502020204030204" pitchFamily="34" charset="0"/>
              <a:ea typeface="DengXian" panose="02010600030101010101" pitchFamily="2" charset="-122"/>
              <a:cs typeface="Arial" panose="020B0604020202020204" pitchFamily="34" charset="0"/>
            </a:endParaRPr>
          </a:p>
        </p:txBody>
      </p:sp>
      <p:sp>
        <p:nvSpPr>
          <p:cNvPr id="17" name="Rectangle 16">
            <a:extLst>
              <a:ext uri="{FF2B5EF4-FFF2-40B4-BE49-F238E27FC236}">
                <a16:creationId xmlns:a16="http://schemas.microsoft.com/office/drawing/2014/main" id="{09947976-6D70-1E41-A52E-52422ECBE7DE}"/>
              </a:ext>
            </a:extLst>
          </p:cNvPr>
          <p:cNvSpPr/>
          <p:nvPr/>
        </p:nvSpPr>
        <p:spPr>
          <a:xfrm>
            <a:off x="7570033" y="3597640"/>
            <a:ext cx="2728210" cy="1139252"/>
          </a:xfrm>
          <a:prstGeom prst="rect">
            <a:avLst/>
          </a:prstGeom>
          <a:solidFill>
            <a:srgbClr val="D75F58"/>
          </a:solidFill>
          <a:ln>
            <a:solidFill>
              <a:srgbClr val="F396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Redemption </a:t>
            </a:r>
          </a:p>
          <a:p>
            <a:pPr algn="ctr"/>
            <a:r>
              <a:rPr lang="en-US" sz="2400" dirty="0"/>
              <a:t>(sending)</a:t>
            </a:r>
            <a:endParaRPr lang="en-US" sz="2400" b="1" dirty="0"/>
          </a:p>
        </p:txBody>
      </p:sp>
      <p:sp>
        <p:nvSpPr>
          <p:cNvPr id="18" name="Rectangle 17">
            <a:extLst>
              <a:ext uri="{FF2B5EF4-FFF2-40B4-BE49-F238E27FC236}">
                <a16:creationId xmlns:a16="http://schemas.microsoft.com/office/drawing/2014/main" id="{0ECA06B1-0579-6840-990A-01A7D7930943}"/>
              </a:ext>
            </a:extLst>
          </p:cNvPr>
          <p:cNvSpPr/>
          <p:nvPr/>
        </p:nvSpPr>
        <p:spPr>
          <a:xfrm>
            <a:off x="7570033" y="4736893"/>
            <a:ext cx="2728210" cy="1139252"/>
          </a:xfrm>
          <a:prstGeom prst="rect">
            <a:avLst/>
          </a:prstGeom>
          <a:solidFill>
            <a:srgbClr val="FFD46B"/>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Sanctification</a:t>
            </a:r>
            <a:br>
              <a:rPr lang="en-US" sz="2400" dirty="0">
                <a:solidFill>
                  <a:schemeClr val="tx1"/>
                </a:solidFill>
              </a:rPr>
            </a:br>
            <a:r>
              <a:rPr lang="en-US" sz="2400" dirty="0">
                <a:solidFill>
                  <a:schemeClr val="tx1"/>
                </a:solidFill>
              </a:rPr>
              <a:t> (goal)</a:t>
            </a:r>
            <a:endParaRPr lang="en-US" sz="2400" dirty="0">
              <a:solidFill>
                <a:schemeClr val="tx1"/>
              </a:solidFill>
              <a:latin typeface="Calibri" panose="020F0502020204030204" pitchFamily="34" charset="0"/>
              <a:ea typeface="DengXian" panose="02010600030101010101" pitchFamily="2" charset="-122"/>
              <a:cs typeface="Arial" panose="020B0604020202020204" pitchFamily="34" charset="0"/>
            </a:endParaRPr>
          </a:p>
        </p:txBody>
      </p:sp>
      <p:sp>
        <p:nvSpPr>
          <p:cNvPr id="19" name="Rectangle 18">
            <a:extLst>
              <a:ext uri="{FF2B5EF4-FFF2-40B4-BE49-F238E27FC236}">
                <a16:creationId xmlns:a16="http://schemas.microsoft.com/office/drawing/2014/main" id="{996B913E-B315-2546-8BDB-8BA6DC36A25B}"/>
              </a:ext>
            </a:extLst>
          </p:cNvPr>
          <p:cNvSpPr/>
          <p:nvPr/>
        </p:nvSpPr>
        <p:spPr>
          <a:xfrm>
            <a:off x="2113613" y="1763533"/>
            <a:ext cx="2728210" cy="675884"/>
          </a:xfrm>
          <a:prstGeom prst="rect">
            <a:avLst/>
          </a:prstGeom>
          <a:solidFill>
            <a:schemeClr val="bg1">
              <a:lumMod val="65000"/>
            </a:schemeClr>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400" b="1" dirty="0"/>
              <a:t>Procession</a:t>
            </a:r>
          </a:p>
        </p:txBody>
      </p:sp>
      <p:sp>
        <p:nvSpPr>
          <p:cNvPr id="20" name="Rectangle 19">
            <a:extLst>
              <a:ext uri="{FF2B5EF4-FFF2-40B4-BE49-F238E27FC236}">
                <a16:creationId xmlns:a16="http://schemas.microsoft.com/office/drawing/2014/main" id="{E7A871CF-771D-F445-9744-46419A1E749F}"/>
              </a:ext>
            </a:extLst>
          </p:cNvPr>
          <p:cNvSpPr/>
          <p:nvPr/>
        </p:nvSpPr>
        <p:spPr>
          <a:xfrm>
            <a:off x="4841823" y="1763533"/>
            <a:ext cx="2728210" cy="675884"/>
          </a:xfrm>
          <a:prstGeom prst="rect">
            <a:avLst/>
          </a:prstGeom>
          <a:solidFill>
            <a:schemeClr val="bg1">
              <a:lumMod val="65000"/>
            </a:schemeClr>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400" b="1" dirty="0"/>
              <a:t>Operation</a:t>
            </a:r>
          </a:p>
        </p:txBody>
      </p:sp>
      <p:sp>
        <p:nvSpPr>
          <p:cNvPr id="21" name="Rectangle 20">
            <a:extLst>
              <a:ext uri="{FF2B5EF4-FFF2-40B4-BE49-F238E27FC236}">
                <a16:creationId xmlns:a16="http://schemas.microsoft.com/office/drawing/2014/main" id="{667B7390-CF8A-BB45-820B-E99A7397316B}"/>
              </a:ext>
            </a:extLst>
          </p:cNvPr>
          <p:cNvSpPr/>
          <p:nvPr/>
        </p:nvSpPr>
        <p:spPr>
          <a:xfrm>
            <a:off x="7570033" y="1763533"/>
            <a:ext cx="2728210" cy="675884"/>
          </a:xfrm>
          <a:prstGeom prst="rect">
            <a:avLst/>
          </a:prstGeom>
          <a:solidFill>
            <a:schemeClr val="bg1">
              <a:lumMod val="65000"/>
            </a:schemeClr>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400" b="1" dirty="0"/>
              <a:t>Appropriation</a:t>
            </a:r>
          </a:p>
        </p:txBody>
      </p:sp>
    </p:spTree>
    <p:extLst>
      <p:ext uri="{BB962C8B-B14F-4D97-AF65-F5344CB8AC3E}">
        <p14:creationId xmlns:p14="http://schemas.microsoft.com/office/powerpoint/2010/main" val="432922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6" grpId="0" animBg="1"/>
      <p:bldP spid="17" grpId="0" animBg="1"/>
      <p:bldP spid="18" grpId="0" animBg="1"/>
      <p:bldP spid="19" grpId="0" animBg="1"/>
      <p:bldP spid="20" grpId="0" animBg="1"/>
      <p:bldP spid="21"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Appropriation in Creation</a:t>
            </a:r>
          </a:p>
        </p:txBody>
      </p:sp>
      <p:sp>
        <p:nvSpPr>
          <p:cNvPr id="7" name="Rectangle 6">
            <a:extLst>
              <a:ext uri="{FF2B5EF4-FFF2-40B4-BE49-F238E27FC236}">
                <a16:creationId xmlns:a16="http://schemas.microsoft.com/office/drawing/2014/main" id="{A3F46F6E-C1C5-F540-96F8-C036AEE8D05A}"/>
              </a:ext>
            </a:extLst>
          </p:cNvPr>
          <p:cNvSpPr/>
          <p:nvPr/>
        </p:nvSpPr>
        <p:spPr>
          <a:xfrm>
            <a:off x="838200" y="2442695"/>
            <a:ext cx="1275413" cy="11392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latin typeface="Avenir Book" panose="02000503020000020003" pitchFamily="2" charset="0"/>
              </a:rPr>
              <a:t>Father</a:t>
            </a:r>
          </a:p>
        </p:txBody>
      </p:sp>
      <p:sp>
        <p:nvSpPr>
          <p:cNvPr id="8" name="Rectangle 7">
            <a:extLst>
              <a:ext uri="{FF2B5EF4-FFF2-40B4-BE49-F238E27FC236}">
                <a16:creationId xmlns:a16="http://schemas.microsoft.com/office/drawing/2014/main" id="{13E09C50-AEA0-AC4B-8AF8-AEC70283739C}"/>
              </a:ext>
            </a:extLst>
          </p:cNvPr>
          <p:cNvSpPr/>
          <p:nvPr/>
        </p:nvSpPr>
        <p:spPr>
          <a:xfrm>
            <a:off x="838200" y="3597640"/>
            <a:ext cx="1275413" cy="1139252"/>
          </a:xfrm>
          <a:prstGeom prst="rect">
            <a:avLst/>
          </a:prstGeom>
          <a:solidFill>
            <a:srgbClr val="D75F58"/>
          </a:solidFill>
          <a:ln>
            <a:solidFill>
              <a:srgbClr val="F396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latin typeface="Avenir Book" panose="02000503020000020003" pitchFamily="2" charset="0"/>
              </a:rPr>
              <a:t>Son</a:t>
            </a:r>
          </a:p>
        </p:txBody>
      </p:sp>
      <p:sp>
        <p:nvSpPr>
          <p:cNvPr id="9" name="Rectangle 8">
            <a:extLst>
              <a:ext uri="{FF2B5EF4-FFF2-40B4-BE49-F238E27FC236}">
                <a16:creationId xmlns:a16="http://schemas.microsoft.com/office/drawing/2014/main" id="{B9394B45-0C0D-DF42-93AE-4153F65D9028}"/>
              </a:ext>
            </a:extLst>
          </p:cNvPr>
          <p:cNvSpPr/>
          <p:nvPr/>
        </p:nvSpPr>
        <p:spPr>
          <a:xfrm>
            <a:off x="838200" y="4736893"/>
            <a:ext cx="1275413" cy="1139252"/>
          </a:xfrm>
          <a:prstGeom prst="rect">
            <a:avLst/>
          </a:prstGeom>
          <a:solidFill>
            <a:srgbClr val="FFD46B"/>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chemeClr val="tx1"/>
                </a:solidFill>
                <a:latin typeface="Avenir Book" panose="02000503020000020003" pitchFamily="2" charset="0"/>
              </a:rPr>
              <a:t>Spirit</a:t>
            </a:r>
          </a:p>
        </p:txBody>
      </p:sp>
      <p:sp>
        <p:nvSpPr>
          <p:cNvPr id="10" name="Rectangle 9">
            <a:extLst>
              <a:ext uri="{FF2B5EF4-FFF2-40B4-BE49-F238E27FC236}">
                <a16:creationId xmlns:a16="http://schemas.microsoft.com/office/drawing/2014/main" id="{0C411DE5-8244-524D-A204-627BA01AE427}"/>
              </a:ext>
            </a:extLst>
          </p:cNvPr>
          <p:cNvSpPr/>
          <p:nvPr/>
        </p:nvSpPr>
        <p:spPr>
          <a:xfrm>
            <a:off x="2113613" y="2442695"/>
            <a:ext cx="2728210" cy="11392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latin typeface="Avenir Book" panose="02000503020000020003" pitchFamily="2" charset="0"/>
              </a:rPr>
              <a:t>Source/Principle</a:t>
            </a:r>
            <a:endParaRPr lang="en-US" sz="2200" dirty="0">
              <a:latin typeface="Avenir Book" panose="02000503020000020003" pitchFamily="2" charset="0"/>
              <a:ea typeface="DengXian" panose="02010600030101010101" pitchFamily="2" charset="-122"/>
              <a:cs typeface="Arial" panose="020B0604020202020204" pitchFamily="34" charset="0"/>
            </a:endParaRPr>
          </a:p>
        </p:txBody>
      </p:sp>
      <p:sp>
        <p:nvSpPr>
          <p:cNvPr id="11" name="Rectangle 10">
            <a:extLst>
              <a:ext uri="{FF2B5EF4-FFF2-40B4-BE49-F238E27FC236}">
                <a16:creationId xmlns:a16="http://schemas.microsoft.com/office/drawing/2014/main" id="{29C365D5-08B4-654D-92CD-13210D92E118}"/>
              </a:ext>
            </a:extLst>
          </p:cNvPr>
          <p:cNvSpPr/>
          <p:nvPr/>
        </p:nvSpPr>
        <p:spPr>
          <a:xfrm>
            <a:off x="2113613" y="3597640"/>
            <a:ext cx="2728210" cy="1139252"/>
          </a:xfrm>
          <a:prstGeom prst="rect">
            <a:avLst/>
          </a:prstGeom>
          <a:solidFill>
            <a:srgbClr val="D75F58"/>
          </a:solidFill>
          <a:ln>
            <a:solidFill>
              <a:srgbClr val="F396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latin typeface="Avenir Book" panose="02000503020000020003" pitchFamily="2" charset="0"/>
              </a:rPr>
              <a:t>Generated by Father</a:t>
            </a:r>
            <a:endParaRPr lang="en-US" sz="2200" dirty="0">
              <a:latin typeface="Avenir Book" panose="02000503020000020003" pitchFamily="2" charset="0"/>
              <a:ea typeface="DengXian" panose="02010600030101010101" pitchFamily="2" charset="-122"/>
              <a:cs typeface="Arial" panose="020B0604020202020204" pitchFamily="34" charset="0"/>
            </a:endParaRPr>
          </a:p>
        </p:txBody>
      </p:sp>
      <p:sp>
        <p:nvSpPr>
          <p:cNvPr id="12" name="Rectangle 11">
            <a:extLst>
              <a:ext uri="{FF2B5EF4-FFF2-40B4-BE49-F238E27FC236}">
                <a16:creationId xmlns:a16="http://schemas.microsoft.com/office/drawing/2014/main" id="{D719C678-7FC9-0240-89FD-400F3F46193D}"/>
              </a:ext>
            </a:extLst>
          </p:cNvPr>
          <p:cNvSpPr/>
          <p:nvPr/>
        </p:nvSpPr>
        <p:spPr>
          <a:xfrm>
            <a:off x="2113613" y="4736893"/>
            <a:ext cx="2728210" cy="1139252"/>
          </a:xfrm>
          <a:prstGeom prst="rect">
            <a:avLst/>
          </a:prstGeom>
          <a:solidFill>
            <a:srgbClr val="FFD46B"/>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chemeClr val="tx1"/>
                </a:solidFill>
                <a:latin typeface="Avenir Book" panose="02000503020000020003" pitchFamily="2" charset="0"/>
              </a:rPr>
              <a:t>Spiration by the </a:t>
            </a:r>
          </a:p>
          <a:p>
            <a:pPr algn="ctr"/>
            <a:r>
              <a:rPr lang="en-US" sz="2200" dirty="0">
                <a:solidFill>
                  <a:schemeClr val="tx1"/>
                </a:solidFill>
                <a:latin typeface="Avenir Book" panose="02000503020000020003" pitchFamily="2" charset="0"/>
              </a:rPr>
              <a:t>Father and the Son</a:t>
            </a:r>
            <a:endParaRPr lang="en-US" sz="2200" dirty="0">
              <a:solidFill>
                <a:schemeClr val="tx1"/>
              </a:solidFill>
              <a:latin typeface="Avenir Book" panose="02000503020000020003" pitchFamily="2" charset="0"/>
              <a:ea typeface="DengXian" panose="02010600030101010101" pitchFamily="2" charset="-122"/>
              <a:cs typeface="Arial" panose="020B0604020202020204" pitchFamily="34" charset="0"/>
            </a:endParaRPr>
          </a:p>
        </p:txBody>
      </p:sp>
      <p:sp>
        <p:nvSpPr>
          <p:cNvPr id="13" name="Rectangle 12">
            <a:extLst>
              <a:ext uri="{FF2B5EF4-FFF2-40B4-BE49-F238E27FC236}">
                <a16:creationId xmlns:a16="http://schemas.microsoft.com/office/drawing/2014/main" id="{9A40FAB8-D385-2044-B6DD-A6C8A3B9710F}"/>
              </a:ext>
            </a:extLst>
          </p:cNvPr>
          <p:cNvSpPr/>
          <p:nvPr/>
        </p:nvSpPr>
        <p:spPr>
          <a:xfrm>
            <a:off x="4841823" y="2428407"/>
            <a:ext cx="2728210" cy="344773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200" b="1" dirty="0">
                <a:latin typeface="Avenir Book" panose="02000503020000020003" pitchFamily="2" charset="0"/>
              </a:rPr>
              <a:t>Creation</a:t>
            </a:r>
          </a:p>
        </p:txBody>
      </p:sp>
      <p:sp>
        <p:nvSpPr>
          <p:cNvPr id="16" name="Rectangle 15">
            <a:extLst>
              <a:ext uri="{FF2B5EF4-FFF2-40B4-BE49-F238E27FC236}">
                <a16:creationId xmlns:a16="http://schemas.microsoft.com/office/drawing/2014/main" id="{DB153C90-A5C1-9E4B-B833-89F84967E0A8}"/>
              </a:ext>
            </a:extLst>
          </p:cNvPr>
          <p:cNvSpPr/>
          <p:nvPr/>
        </p:nvSpPr>
        <p:spPr>
          <a:xfrm>
            <a:off x="7570033" y="2442695"/>
            <a:ext cx="2728210" cy="11392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latin typeface="Avenir Book" panose="02000503020000020003" pitchFamily="2" charset="0"/>
              </a:rPr>
              <a:t>Creates</a:t>
            </a:r>
            <a:endParaRPr lang="en-US" sz="2200" dirty="0">
              <a:latin typeface="Avenir Book" panose="02000503020000020003" pitchFamily="2" charset="0"/>
              <a:ea typeface="DengXian" panose="02010600030101010101" pitchFamily="2" charset="-122"/>
              <a:cs typeface="Arial" panose="020B0604020202020204" pitchFamily="34" charset="0"/>
            </a:endParaRPr>
          </a:p>
        </p:txBody>
      </p:sp>
      <p:sp>
        <p:nvSpPr>
          <p:cNvPr id="17" name="Rectangle 16">
            <a:extLst>
              <a:ext uri="{FF2B5EF4-FFF2-40B4-BE49-F238E27FC236}">
                <a16:creationId xmlns:a16="http://schemas.microsoft.com/office/drawing/2014/main" id="{09947976-6D70-1E41-A52E-52422ECBE7DE}"/>
              </a:ext>
            </a:extLst>
          </p:cNvPr>
          <p:cNvSpPr/>
          <p:nvPr/>
        </p:nvSpPr>
        <p:spPr>
          <a:xfrm>
            <a:off x="7570033" y="3597640"/>
            <a:ext cx="2728210" cy="1139252"/>
          </a:xfrm>
          <a:prstGeom prst="rect">
            <a:avLst/>
          </a:prstGeom>
          <a:solidFill>
            <a:srgbClr val="D75F58"/>
          </a:solidFill>
          <a:ln>
            <a:solidFill>
              <a:srgbClr val="F396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latin typeface="Avenir Book" panose="02000503020000020003" pitchFamily="2" charset="0"/>
              </a:rPr>
              <a:t>Through the Son</a:t>
            </a:r>
            <a:endParaRPr lang="en-US" sz="2200" b="1" dirty="0">
              <a:latin typeface="Avenir Book" panose="02000503020000020003" pitchFamily="2" charset="0"/>
            </a:endParaRPr>
          </a:p>
        </p:txBody>
      </p:sp>
      <p:sp>
        <p:nvSpPr>
          <p:cNvPr id="18" name="Rectangle 17">
            <a:extLst>
              <a:ext uri="{FF2B5EF4-FFF2-40B4-BE49-F238E27FC236}">
                <a16:creationId xmlns:a16="http://schemas.microsoft.com/office/drawing/2014/main" id="{0ECA06B1-0579-6840-990A-01A7D7930943}"/>
              </a:ext>
            </a:extLst>
          </p:cNvPr>
          <p:cNvSpPr/>
          <p:nvPr/>
        </p:nvSpPr>
        <p:spPr>
          <a:xfrm>
            <a:off x="7570033" y="4736893"/>
            <a:ext cx="2728210" cy="1139252"/>
          </a:xfrm>
          <a:prstGeom prst="rect">
            <a:avLst/>
          </a:prstGeom>
          <a:solidFill>
            <a:srgbClr val="FFD46B"/>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chemeClr val="tx1"/>
                </a:solidFill>
                <a:latin typeface="Avenir Book" panose="02000503020000020003" pitchFamily="2" charset="0"/>
              </a:rPr>
              <a:t>By the Spirit</a:t>
            </a:r>
            <a:endParaRPr lang="en-US" sz="2200" dirty="0">
              <a:solidFill>
                <a:schemeClr val="tx1"/>
              </a:solidFill>
              <a:latin typeface="Avenir Book" panose="02000503020000020003" pitchFamily="2" charset="0"/>
              <a:ea typeface="DengXian" panose="02010600030101010101" pitchFamily="2" charset="-122"/>
              <a:cs typeface="Arial" panose="020B0604020202020204" pitchFamily="34" charset="0"/>
            </a:endParaRPr>
          </a:p>
        </p:txBody>
      </p:sp>
      <p:sp>
        <p:nvSpPr>
          <p:cNvPr id="19" name="Rectangle 18">
            <a:extLst>
              <a:ext uri="{FF2B5EF4-FFF2-40B4-BE49-F238E27FC236}">
                <a16:creationId xmlns:a16="http://schemas.microsoft.com/office/drawing/2014/main" id="{996B913E-B315-2546-8BDB-8BA6DC36A25B}"/>
              </a:ext>
            </a:extLst>
          </p:cNvPr>
          <p:cNvSpPr/>
          <p:nvPr/>
        </p:nvSpPr>
        <p:spPr>
          <a:xfrm>
            <a:off x="2113613" y="1763533"/>
            <a:ext cx="2728210" cy="675884"/>
          </a:xfrm>
          <a:prstGeom prst="rect">
            <a:avLst/>
          </a:prstGeom>
          <a:solidFill>
            <a:schemeClr val="bg1">
              <a:lumMod val="65000"/>
            </a:schemeClr>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200" b="1" dirty="0">
                <a:latin typeface="Avenir Book" panose="02000503020000020003" pitchFamily="2" charset="0"/>
              </a:rPr>
              <a:t>Procession</a:t>
            </a:r>
          </a:p>
        </p:txBody>
      </p:sp>
      <p:sp>
        <p:nvSpPr>
          <p:cNvPr id="20" name="Rectangle 19">
            <a:extLst>
              <a:ext uri="{FF2B5EF4-FFF2-40B4-BE49-F238E27FC236}">
                <a16:creationId xmlns:a16="http://schemas.microsoft.com/office/drawing/2014/main" id="{E7A871CF-771D-F445-9744-46419A1E749F}"/>
              </a:ext>
            </a:extLst>
          </p:cNvPr>
          <p:cNvSpPr/>
          <p:nvPr/>
        </p:nvSpPr>
        <p:spPr>
          <a:xfrm>
            <a:off x="4841823" y="1763533"/>
            <a:ext cx="2728210" cy="675884"/>
          </a:xfrm>
          <a:prstGeom prst="rect">
            <a:avLst/>
          </a:prstGeom>
          <a:solidFill>
            <a:schemeClr val="bg1">
              <a:lumMod val="65000"/>
            </a:schemeClr>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200" b="1" dirty="0">
                <a:latin typeface="Avenir Book" panose="02000503020000020003" pitchFamily="2" charset="0"/>
              </a:rPr>
              <a:t>Operation</a:t>
            </a:r>
          </a:p>
        </p:txBody>
      </p:sp>
      <p:sp>
        <p:nvSpPr>
          <p:cNvPr id="21" name="Rectangle 20">
            <a:extLst>
              <a:ext uri="{FF2B5EF4-FFF2-40B4-BE49-F238E27FC236}">
                <a16:creationId xmlns:a16="http://schemas.microsoft.com/office/drawing/2014/main" id="{667B7390-CF8A-BB45-820B-E99A7397316B}"/>
              </a:ext>
            </a:extLst>
          </p:cNvPr>
          <p:cNvSpPr/>
          <p:nvPr/>
        </p:nvSpPr>
        <p:spPr>
          <a:xfrm>
            <a:off x="7570033" y="1763533"/>
            <a:ext cx="2728210" cy="675884"/>
          </a:xfrm>
          <a:prstGeom prst="rect">
            <a:avLst/>
          </a:prstGeom>
          <a:solidFill>
            <a:schemeClr val="bg1">
              <a:lumMod val="65000"/>
            </a:schemeClr>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200" b="1" dirty="0">
                <a:latin typeface="Avenir Book" panose="02000503020000020003" pitchFamily="2" charset="0"/>
              </a:rPr>
              <a:t>Appropriation</a:t>
            </a:r>
          </a:p>
        </p:txBody>
      </p:sp>
    </p:spTree>
    <p:extLst>
      <p:ext uri="{BB962C8B-B14F-4D97-AF65-F5344CB8AC3E}">
        <p14:creationId xmlns:p14="http://schemas.microsoft.com/office/powerpoint/2010/main" val="1135808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6" grpId="0" animBg="1"/>
      <p:bldP spid="17" grpId="0" animBg="1"/>
      <p:bldP spid="18" grpId="0" animBg="1"/>
      <p:bldP spid="19" grpId="0" animBg="1"/>
      <p:bldP spid="20" grpId="0" animBg="1"/>
      <p:bldP spid="21"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Appropriation in Revelation</a:t>
            </a:r>
          </a:p>
        </p:txBody>
      </p:sp>
      <p:sp>
        <p:nvSpPr>
          <p:cNvPr id="7" name="Rectangle 6">
            <a:extLst>
              <a:ext uri="{FF2B5EF4-FFF2-40B4-BE49-F238E27FC236}">
                <a16:creationId xmlns:a16="http://schemas.microsoft.com/office/drawing/2014/main" id="{A3F46F6E-C1C5-F540-96F8-C036AEE8D05A}"/>
              </a:ext>
            </a:extLst>
          </p:cNvPr>
          <p:cNvSpPr/>
          <p:nvPr/>
        </p:nvSpPr>
        <p:spPr>
          <a:xfrm>
            <a:off x="838200" y="2442695"/>
            <a:ext cx="1275413" cy="11392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latin typeface="Avenir Book" panose="02000503020000020003" pitchFamily="2" charset="0"/>
              </a:rPr>
              <a:t>Father</a:t>
            </a:r>
          </a:p>
        </p:txBody>
      </p:sp>
      <p:sp>
        <p:nvSpPr>
          <p:cNvPr id="8" name="Rectangle 7">
            <a:extLst>
              <a:ext uri="{FF2B5EF4-FFF2-40B4-BE49-F238E27FC236}">
                <a16:creationId xmlns:a16="http://schemas.microsoft.com/office/drawing/2014/main" id="{13E09C50-AEA0-AC4B-8AF8-AEC70283739C}"/>
              </a:ext>
            </a:extLst>
          </p:cNvPr>
          <p:cNvSpPr/>
          <p:nvPr/>
        </p:nvSpPr>
        <p:spPr>
          <a:xfrm>
            <a:off x="838200" y="3597640"/>
            <a:ext cx="1275413" cy="1139252"/>
          </a:xfrm>
          <a:prstGeom prst="rect">
            <a:avLst/>
          </a:prstGeom>
          <a:solidFill>
            <a:srgbClr val="D75F58"/>
          </a:solidFill>
          <a:ln>
            <a:solidFill>
              <a:srgbClr val="F396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latin typeface="Avenir Book" panose="02000503020000020003" pitchFamily="2" charset="0"/>
              </a:rPr>
              <a:t>Son</a:t>
            </a:r>
          </a:p>
        </p:txBody>
      </p:sp>
      <p:sp>
        <p:nvSpPr>
          <p:cNvPr id="9" name="Rectangle 8">
            <a:extLst>
              <a:ext uri="{FF2B5EF4-FFF2-40B4-BE49-F238E27FC236}">
                <a16:creationId xmlns:a16="http://schemas.microsoft.com/office/drawing/2014/main" id="{B9394B45-0C0D-DF42-93AE-4153F65D9028}"/>
              </a:ext>
            </a:extLst>
          </p:cNvPr>
          <p:cNvSpPr/>
          <p:nvPr/>
        </p:nvSpPr>
        <p:spPr>
          <a:xfrm>
            <a:off x="838200" y="4736893"/>
            <a:ext cx="1275413" cy="1139252"/>
          </a:xfrm>
          <a:prstGeom prst="rect">
            <a:avLst/>
          </a:prstGeom>
          <a:solidFill>
            <a:srgbClr val="FFD46B"/>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chemeClr val="tx1"/>
                </a:solidFill>
                <a:latin typeface="Avenir Book" panose="02000503020000020003" pitchFamily="2" charset="0"/>
              </a:rPr>
              <a:t>Spirit</a:t>
            </a:r>
          </a:p>
        </p:txBody>
      </p:sp>
      <p:sp>
        <p:nvSpPr>
          <p:cNvPr id="10" name="Rectangle 9">
            <a:extLst>
              <a:ext uri="{FF2B5EF4-FFF2-40B4-BE49-F238E27FC236}">
                <a16:creationId xmlns:a16="http://schemas.microsoft.com/office/drawing/2014/main" id="{0C411DE5-8244-524D-A204-627BA01AE427}"/>
              </a:ext>
            </a:extLst>
          </p:cNvPr>
          <p:cNvSpPr/>
          <p:nvPr/>
        </p:nvSpPr>
        <p:spPr>
          <a:xfrm>
            <a:off x="2113613" y="2442695"/>
            <a:ext cx="2728210" cy="11392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latin typeface="Avenir Book" panose="02000503020000020003" pitchFamily="2" charset="0"/>
              </a:rPr>
              <a:t>Source/Principle</a:t>
            </a:r>
            <a:endParaRPr lang="en-US" sz="2200" dirty="0">
              <a:latin typeface="Avenir Book" panose="02000503020000020003" pitchFamily="2" charset="0"/>
              <a:ea typeface="DengXian" panose="02010600030101010101" pitchFamily="2" charset="-122"/>
              <a:cs typeface="Arial" panose="020B0604020202020204" pitchFamily="34" charset="0"/>
            </a:endParaRPr>
          </a:p>
        </p:txBody>
      </p:sp>
      <p:sp>
        <p:nvSpPr>
          <p:cNvPr id="11" name="Rectangle 10">
            <a:extLst>
              <a:ext uri="{FF2B5EF4-FFF2-40B4-BE49-F238E27FC236}">
                <a16:creationId xmlns:a16="http://schemas.microsoft.com/office/drawing/2014/main" id="{29C365D5-08B4-654D-92CD-13210D92E118}"/>
              </a:ext>
            </a:extLst>
          </p:cNvPr>
          <p:cNvSpPr/>
          <p:nvPr/>
        </p:nvSpPr>
        <p:spPr>
          <a:xfrm>
            <a:off x="2113613" y="3597640"/>
            <a:ext cx="2728210" cy="1139252"/>
          </a:xfrm>
          <a:prstGeom prst="rect">
            <a:avLst/>
          </a:prstGeom>
          <a:solidFill>
            <a:srgbClr val="D75F58"/>
          </a:solidFill>
          <a:ln>
            <a:solidFill>
              <a:srgbClr val="F396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latin typeface="Avenir Book" panose="02000503020000020003" pitchFamily="2" charset="0"/>
              </a:rPr>
              <a:t>Generated by Father</a:t>
            </a:r>
            <a:endParaRPr lang="en-US" sz="2200" dirty="0">
              <a:latin typeface="Avenir Book" panose="02000503020000020003" pitchFamily="2" charset="0"/>
              <a:ea typeface="DengXian" panose="02010600030101010101" pitchFamily="2" charset="-122"/>
              <a:cs typeface="Arial" panose="020B0604020202020204" pitchFamily="34" charset="0"/>
            </a:endParaRPr>
          </a:p>
        </p:txBody>
      </p:sp>
      <p:sp>
        <p:nvSpPr>
          <p:cNvPr id="12" name="Rectangle 11">
            <a:extLst>
              <a:ext uri="{FF2B5EF4-FFF2-40B4-BE49-F238E27FC236}">
                <a16:creationId xmlns:a16="http://schemas.microsoft.com/office/drawing/2014/main" id="{D719C678-7FC9-0240-89FD-400F3F46193D}"/>
              </a:ext>
            </a:extLst>
          </p:cNvPr>
          <p:cNvSpPr/>
          <p:nvPr/>
        </p:nvSpPr>
        <p:spPr>
          <a:xfrm>
            <a:off x="2113613" y="4736893"/>
            <a:ext cx="2728210" cy="1139252"/>
          </a:xfrm>
          <a:prstGeom prst="rect">
            <a:avLst/>
          </a:prstGeom>
          <a:solidFill>
            <a:srgbClr val="FFD46B"/>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chemeClr val="tx1"/>
                </a:solidFill>
                <a:latin typeface="Avenir Book" panose="02000503020000020003" pitchFamily="2" charset="0"/>
              </a:rPr>
              <a:t>Spiration by the </a:t>
            </a:r>
          </a:p>
          <a:p>
            <a:pPr algn="ctr"/>
            <a:r>
              <a:rPr lang="en-US" sz="2200" dirty="0">
                <a:solidFill>
                  <a:schemeClr val="tx1"/>
                </a:solidFill>
                <a:latin typeface="Avenir Book" panose="02000503020000020003" pitchFamily="2" charset="0"/>
              </a:rPr>
              <a:t>Father and the Son</a:t>
            </a:r>
            <a:endParaRPr lang="en-US" sz="2200" dirty="0">
              <a:solidFill>
                <a:schemeClr val="tx1"/>
              </a:solidFill>
              <a:latin typeface="Avenir Book" panose="02000503020000020003" pitchFamily="2" charset="0"/>
              <a:ea typeface="DengXian" panose="02010600030101010101" pitchFamily="2" charset="-122"/>
              <a:cs typeface="Arial" panose="020B0604020202020204" pitchFamily="34" charset="0"/>
            </a:endParaRPr>
          </a:p>
        </p:txBody>
      </p:sp>
      <p:sp>
        <p:nvSpPr>
          <p:cNvPr id="13" name="Rectangle 12">
            <a:extLst>
              <a:ext uri="{FF2B5EF4-FFF2-40B4-BE49-F238E27FC236}">
                <a16:creationId xmlns:a16="http://schemas.microsoft.com/office/drawing/2014/main" id="{9A40FAB8-D385-2044-B6DD-A6C8A3B9710F}"/>
              </a:ext>
            </a:extLst>
          </p:cNvPr>
          <p:cNvSpPr/>
          <p:nvPr/>
        </p:nvSpPr>
        <p:spPr>
          <a:xfrm>
            <a:off x="4841823" y="2428407"/>
            <a:ext cx="2728210" cy="344773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200" b="1" dirty="0">
                <a:latin typeface="Avenir Book" panose="02000503020000020003" pitchFamily="2" charset="0"/>
              </a:rPr>
              <a:t>Revelation</a:t>
            </a:r>
          </a:p>
        </p:txBody>
      </p:sp>
      <p:sp>
        <p:nvSpPr>
          <p:cNvPr id="16" name="Rectangle 15">
            <a:extLst>
              <a:ext uri="{FF2B5EF4-FFF2-40B4-BE49-F238E27FC236}">
                <a16:creationId xmlns:a16="http://schemas.microsoft.com/office/drawing/2014/main" id="{DB153C90-A5C1-9E4B-B833-89F84967E0A8}"/>
              </a:ext>
            </a:extLst>
          </p:cNvPr>
          <p:cNvSpPr/>
          <p:nvPr/>
        </p:nvSpPr>
        <p:spPr>
          <a:xfrm>
            <a:off x="7570033" y="2442695"/>
            <a:ext cx="2728210" cy="11392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latin typeface="Avenir Book" panose="02000503020000020003" pitchFamily="2" charset="0"/>
              </a:rPr>
              <a:t>Revealer</a:t>
            </a:r>
            <a:endParaRPr lang="en-US" sz="2200" dirty="0">
              <a:latin typeface="Avenir Book" panose="02000503020000020003" pitchFamily="2" charset="0"/>
              <a:ea typeface="DengXian" panose="02010600030101010101" pitchFamily="2" charset="-122"/>
              <a:cs typeface="Arial" panose="020B0604020202020204" pitchFamily="34" charset="0"/>
            </a:endParaRPr>
          </a:p>
        </p:txBody>
      </p:sp>
      <p:sp>
        <p:nvSpPr>
          <p:cNvPr id="17" name="Rectangle 16">
            <a:extLst>
              <a:ext uri="{FF2B5EF4-FFF2-40B4-BE49-F238E27FC236}">
                <a16:creationId xmlns:a16="http://schemas.microsoft.com/office/drawing/2014/main" id="{09947976-6D70-1E41-A52E-52422ECBE7DE}"/>
              </a:ext>
            </a:extLst>
          </p:cNvPr>
          <p:cNvSpPr/>
          <p:nvPr/>
        </p:nvSpPr>
        <p:spPr>
          <a:xfrm>
            <a:off x="7570033" y="3597640"/>
            <a:ext cx="2728210" cy="1139252"/>
          </a:xfrm>
          <a:prstGeom prst="rect">
            <a:avLst/>
          </a:prstGeom>
          <a:solidFill>
            <a:srgbClr val="D75F58"/>
          </a:solidFill>
          <a:ln>
            <a:solidFill>
              <a:srgbClr val="F396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latin typeface="Avenir Book" panose="02000503020000020003" pitchFamily="2" charset="0"/>
              </a:rPr>
              <a:t>Through the Word</a:t>
            </a:r>
            <a:endParaRPr lang="en-US" sz="2200" b="1" dirty="0">
              <a:latin typeface="Avenir Book" panose="02000503020000020003" pitchFamily="2" charset="0"/>
            </a:endParaRPr>
          </a:p>
        </p:txBody>
      </p:sp>
      <p:sp>
        <p:nvSpPr>
          <p:cNvPr id="18" name="Rectangle 17">
            <a:extLst>
              <a:ext uri="{FF2B5EF4-FFF2-40B4-BE49-F238E27FC236}">
                <a16:creationId xmlns:a16="http://schemas.microsoft.com/office/drawing/2014/main" id="{0ECA06B1-0579-6840-990A-01A7D7930943}"/>
              </a:ext>
            </a:extLst>
          </p:cNvPr>
          <p:cNvSpPr/>
          <p:nvPr/>
        </p:nvSpPr>
        <p:spPr>
          <a:xfrm>
            <a:off x="7570033" y="4736893"/>
            <a:ext cx="2728210" cy="1139252"/>
          </a:xfrm>
          <a:prstGeom prst="rect">
            <a:avLst/>
          </a:prstGeom>
          <a:solidFill>
            <a:srgbClr val="FFD46B"/>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chemeClr val="tx1"/>
                </a:solidFill>
                <a:latin typeface="Avenir Book" panose="02000503020000020003" pitchFamily="2" charset="0"/>
              </a:rPr>
              <a:t>By the Spirit</a:t>
            </a:r>
            <a:endParaRPr lang="en-US" sz="2200" dirty="0">
              <a:solidFill>
                <a:schemeClr val="tx1"/>
              </a:solidFill>
              <a:latin typeface="Avenir Book" panose="02000503020000020003" pitchFamily="2" charset="0"/>
              <a:ea typeface="DengXian" panose="02010600030101010101" pitchFamily="2" charset="-122"/>
              <a:cs typeface="Arial" panose="020B0604020202020204" pitchFamily="34" charset="0"/>
            </a:endParaRPr>
          </a:p>
        </p:txBody>
      </p:sp>
      <p:sp>
        <p:nvSpPr>
          <p:cNvPr id="19" name="Rectangle 18">
            <a:extLst>
              <a:ext uri="{FF2B5EF4-FFF2-40B4-BE49-F238E27FC236}">
                <a16:creationId xmlns:a16="http://schemas.microsoft.com/office/drawing/2014/main" id="{996B913E-B315-2546-8BDB-8BA6DC36A25B}"/>
              </a:ext>
            </a:extLst>
          </p:cNvPr>
          <p:cNvSpPr/>
          <p:nvPr/>
        </p:nvSpPr>
        <p:spPr>
          <a:xfrm>
            <a:off x="2113613" y="1763533"/>
            <a:ext cx="2728210" cy="675884"/>
          </a:xfrm>
          <a:prstGeom prst="rect">
            <a:avLst/>
          </a:prstGeom>
          <a:solidFill>
            <a:schemeClr val="bg1">
              <a:lumMod val="65000"/>
            </a:schemeClr>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200" b="1" dirty="0">
                <a:latin typeface="Avenir Book" panose="02000503020000020003" pitchFamily="2" charset="0"/>
              </a:rPr>
              <a:t>Procession</a:t>
            </a:r>
          </a:p>
        </p:txBody>
      </p:sp>
      <p:sp>
        <p:nvSpPr>
          <p:cNvPr id="20" name="Rectangle 19">
            <a:extLst>
              <a:ext uri="{FF2B5EF4-FFF2-40B4-BE49-F238E27FC236}">
                <a16:creationId xmlns:a16="http://schemas.microsoft.com/office/drawing/2014/main" id="{E7A871CF-771D-F445-9744-46419A1E749F}"/>
              </a:ext>
            </a:extLst>
          </p:cNvPr>
          <p:cNvSpPr/>
          <p:nvPr/>
        </p:nvSpPr>
        <p:spPr>
          <a:xfrm>
            <a:off x="4841823" y="1763533"/>
            <a:ext cx="2728210" cy="675884"/>
          </a:xfrm>
          <a:prstGeom prst="rect">
            <a:avLst/>
          </a:prstGeom>
          <a:solidFill>
            <a:schemeClr val="bg1">
              <a:lumMod val="65000"/>
            </a:schemeClr>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200" b="1" dirty="0">
                <a:latin typeface="Avenir Book" panose="02000503020000020003" pitchFamily="2" charset="0"/>
              </a:rPr>
              <a:t>Operation</a:t>
            </a:r>
          </a:p>
        </p:txBody>
      </p:sp>
      <p:sp>
        <p:nvSpPr>
          <p:cNvPr id="21" name="Rectangle 20">
            <a:extLst>
              <a:ext uri="{FF2B5EF4-FFF2-40B4-BE49-F238E27FC236}">
                <a16:creationId xmlns:a16="http://schemas.microsoft.com/office/drawing/2014/main" id="{667B7390-CF8A-BB45-820B-E99A7397316B}"/>
              </a:ext>
            </a:extLst>
          </p:cNvPr>
          <p:cNvSpPr/>
          <p:nvPr/>
        </p:nvSpPr>
        <p:spPr>
          <a:xfrm>
            <a:off x="7570033" y="1763533"/>
            <a:ext cx="2728210" cy="675884"/>
          </a:xfrm>
          <a:prstGeom prst="rect">
            <a:avLst/>
          </a:prstGeom>
          <a:solidFill>
            <a:schemeClr val="bg1">
              <a:lumMod val="65000"/>
            </a:schemeClr>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200" b="1" dirty="0">
                <a:latin typeface="Avenir Book" panose="02000503020000020003" pitchFamily="2" charset="0"/>
              </a:rPr>
              <a:t>Appropriation</a:t>
            </a:r>
          </a:p>
        </p:txBody>
      </p:sp>
    </p:spTree>
    <p:extLst>
      <p:ext uri="{BB962C8B-B14F-4D97-AF65-F5344CB8AC3E}">
        <p14:creationId xmlns:p14="http://schemas.microsoft.com/office/powerpoint/2010/main" val="492898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D1191D6-CB28-2940-8B47-FD2883E9A43D}"/>
              </a:ext>
            </a:extLst>
          </p:cNvPr>
          <p:cNvSpPr>
            <a:spLocks noGrp="1"/>
          </p:cNvSpPr>
          <p:nvPr>
            <p:ph idx="1"/>
          </p:nvPr>
        </p:nvSpPr>
        <p:spPr>
          <a:xfrm>
            <a:off x="1553792" y="1825625"/>
            <a:ext cx="9800008" cy="4351338"/>
          </a:xfrm>
        </p:spPr>
        <p:txBody>
          <a:bodyPr/>
          <a:lstStyle/>
          <a:p>
            <a:endParaRPr lang="en-US" dirty="0"/>
          </a:p>
        </p:txBody>
      </p:sp>
      <p:sp>
        <p:nvSpPr>
          <p:cNvPr id="4" name="Rectangle 3">
            <a:extLst>
              <a:ext uri="{FF2B5EF4-FFF2-40B4-BE49-F238E27FC236}">
                <a16:creationId xmlns:a16="http://schemas.microsoft.com/office/drawing/2014/main" id="{002CFFF2-86C3-3B43-8205-75E22D5884A8}"/>
              </a:ext>
            </a:extLst>
          </p:cNvPr>
          <p:cNvSpPr/>
          <p:nvPr/>
        </p:nvSpPr>
        <p:spPr>
          <a:xfrm>
            <a:off x="526978" y="5762953"/>
            <a:ext cx="2614354" cy="1095048"/>
          </a:xfrm>
          <a:custGeom>
            <a:avLst/>
            <a:gdLst>
              <a:gd name="connsiteX0" fmla="*/ 0 w 1828800"/>
              <a:gd name="connsiteY0" fmla="*/ 0 h 594360"/>
              <a:gd name="connsiteX1" fmla="*/ 1828800 w 1828800"/>
              <a:gd name="connsiteY1" fmla="*/ 0 h 594360"/>
              <a:gd name="connsiteX2" fmla="*/ 1828800 w 1828800"/>
              <a:gd name="connsiteY2" fmla="*/ 594360 h 594360"/>
              <a:gd name="connsiteX3" fmla="*/ 0 w 1828800"/>
              <a:gd name="connsiteY3" fmla="*/ 594360 h 594360"/>
              <a:gd name="connsiteX4" fmla="*/ 0 w 1828800"/>
              <a:gd name="connsiteY4" fmla="*/ 0 h 594360"/>
              <a:gd name="connsiteX0" fmla="*/ 624115 w 1828800"/>
              <a:gd name="connsiteY0" fmla="*/ 0 h 2379617"/>
              <a:gd name="connsiteX1" fmla="*/ 1828800 w 1828800"/>
              <a:gd name="connsiteY1" fmla="*/ 1785257 h 2379617"/>
              <a:gd name="connsiteX2" fmla="*/ 1828800 w 1828800"/>
              <a:gd name="connsiteY2" fmla="*/ 2379617 h 2379617"/>
              <a:gd name="connsiteX3" fmla="*/ 0 w 1828800"/>
              <a:gd name="connsiteY3" fmla="*/ 2379617 h 2379617"/>
              <a:gd name="connsiteX4" fmla="*/ 624115 w 1828800"/>
              <a:gd name="connsiteY4" fmla="*/ 0 h 2379617"/>
              <a:gd name="connsiteX0" fmla="*/ 624115 w 1828800"/>
              <a:gd name="connsiteY0" fmla="*/ 0 h 2379617"/>
              <a:gd name="connsiteX1" fmla="*/ 1248229 w 1828800"/>
              <a:gd name="connsiteY1" fmla="*/ 29029 h 2379617"/>
              <a:gd name="connsiteX2" fmla="*/ 1828800 w 1828800"/>
              <a:gd name="connsiteY2" fmla="*/ 2379617 h 2379617"/>
              <a:gd name="connsiteX3" fmla="*/ 0 w 1828800"/>
              <a:gd name="connsiteY3" fmla="*/ 2379617 h 2379617"/>
              <a:gd name="connsiteX4" fmla="*/ 624115 w 1828800"/>
              <a:gd name="connsiteY4" fmla="*/ 0 h 2379617"/>
              <a:gd name="connsiteX0" fmla="*/ 624115 w 1828800"/>
              <a:gd name="connsiteY0" fmla="*/ 0 h 2379617"/>
              <a:gd name="connsiteX1" fmla="*/ 1219200 w 1828800"/>
              <a:gd name="connsiteY1" fmla="*/ 0 h 2379617"/>
              <a:gd name="connsiteX2" fmla="*/ 1828800 w 1828800"/>
              <a:gd name="connsiteY2" fmla="*/ 2379617 h 2379617"/>
              <a:gd name="connsiteX3" fmla="*/ 0 w 1828800"/>
              <a:gd name="connsiteY3" fmla="*/ 2379617 h 2379617"/>
              <a:gd name="connsiteX4" fmla="*/ 624115 w 1828800"/>
              <a:gd name="connsiteY4" fmla="*/ 0 h 2379617"/>
              <a:gd name="connsiteX0" fmla="*/ 0 w 3893659"/>
              <a:gd name="connsiteY0" fmla="*/ 996946 h 2379617"/>
              <a:gd name="connsiteX1" fmla="*/ 3284059 w 3893659"/>
              <a:gd name="connsiteY1" fmla="*/ 0 h 2379617"/>
              <a:gd name="connsiteX2" fmla="*/ 3893659 w 3893659"/>
              <a:gd name="connsiteY2" fmla="*/ 2379617 h 2379617"/>
              <a:gd name="connsiteX3" fmla="*/ 2064859 w 3893659"/>
              <a:gd name="connsiteY3" fmla="*/ 2379617 h 2379617"/>
              <a:gd name="connsiteX4" fmla="*/ 0 w 3893659"/>
              <a:gd name="connsiteY4" fmla="*/ 996946 h 2379617"/>
              <a:gd name="connsiteX0" fmla="*/ 0 w 3893659"/>
              <a:gd name="connsiteY0" fmla="*/ 0 h 1382671"/>
              <a:gd name="connsiteX1" fmla="*/ 441030 w 3893659"/>
              <a:gd name="connsiteY1" fmla="*/ 1 h 1382671"/>
              <a:gd name="connsiteX2" fmla="*/ 3893659 w 3893659"/>
              <a:gd name="connsiteY2" fmla="*/ 1382671 h 1382671"/>
              <a:gd name="connsiteX3" fmla="*/ 2064859 w 3893659"/>
              <a:gd name="connsiteY3" fmla="*/ 1382671 h 1382671"/>
              <a:gd name="connsiteX4" fmla="*/ 0 w 3893659"/>
              <a:gd name="connsiteY4" fmla="*/ 0 h 1382671"/>
              <a:gd name="connsiteX0" fmla="*/ 0 w 3893659"/>
              <a:gd name="connsiteY0" fmla="*/ 0 h 1382671"/>
              <a:gd name="connsiteX1" fmla="*/ 500745 w 3893659"/>
              <a:gd name="connsiteY1" fmla="*/ 6328 h 1382671"/>
              <a:gd name="connsiteX2" fmla="*/ 3893659 w 3893659"/>
              <a:gd name="connsiteY2" fmla="*/ 1382671 h 1382671"/>
              <a:gd name="connsiteX3" fmla="*/ 2064859 w 3893659"/>
              <a:gd name="connsiteY3" fmla="*/ 1382671 h 1382671"/>
              <a:gd name="connsiteX4" fmla="*/ 0 w 3893659"/>
              <a:gd name="connsiteY4" fmla="*/ 0 h 1382671"/>
              <a:gd name="connsiteX0" fmla="*/ 0 w 3907897"/>
              <a:gd name="connsiteY0" fmla="*/ 0 h 1378674"/>
              <a:gd name="connsiteX1" fmla="*/ 514983 w 3907897"/>
              <a:gd name="connsiteY1" fmla="*/ 2331 h 1378674"/>
              <a:gd name="connsiteX2" fmla="*/ 3907897 w 3907897"/>
              <a:gd name="connsiteY2" fmla="*/ 1378674 h 1378674"/>
              <a:gd name="connsiteX3" fmla="*/ 2079097 w 3907897"/>
              <a:gd name="connsiteY3" fmla="*/ 1378674 h 1378674"/>
              <a:gd name="connsiteX4" fmla="*/ 0 w 3907897"/>
              <a:gd name="connsiteY4" fmla="*/ 0 h 1378674"/>
              <a:gd name="connsiteX0" fmla="*/ 0 w 3907897"/>
              <a:gd name="connsiteY0" fmla="*/ 0 h 1378674"/>
              <a:gd name="connsiteX1" fmla="*/ 510237 w 3907897"/>
              <a:gd name="connsiteY1" fmla="*/ 2330 h 1378674"/>
              <a:gd name="connsiteX2" fmla="*/ 3907897 w 3907897"/>
              <a:gd name="connsiteY2" fmla="*/ 1378674 h 1378674"/>
              <a:gd name="connsiteX3" fmla="*/ 2079097 w 3907897"/>
              <a:gd name="connsiteY3" fmla="*/ 1378674 h 1378674"/>
              <a:gd name="connsiteX4" fmla="*/ 0 w 3907897"/>
              <a:gd name="connsiteY4" fmla="*/ 0 h 13786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7897" h="1378674">
                <a:moveTo>
                  <a:pt x="0" y="0"/>
                </a:moveTo>
                <a:lnTo>
                  <a:pt x="510237" y="2330"/>
                </a:lnTo>
                <a:lnTo>
                  <a:pt x="3907897" y="1378674"/>
                </a:lnTo>
                <a:lnTo>
                  <a:pt x="2079097" y="1378674"/>
                </a:lnTo>
                <a:lnTo>
                  <a:pt x="0" y="0"/>
                </a:lnTo>
                <a:close/>
              </a:path>
            </a:pathLst>
          </a:cu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6A1334F7-3077-2640-8109-D9385F9C55F0}"/>
              </a:ext>
            </a:extLst>
          </p:cNvPr>
          <p:cNvSpPr/>
          <p:nvPr/>
        </p:nvSpPr>
        <p:spPr>
          <a:xfrm>
            <a:off x="945699" y="5761593"/>
            <a:ext cx="3876582" cy="1102939"/>
          </a:xfrm>
          <a:custGeom>
            <a:avLst/>
            <a:gdLst>
              <a:gd name="connsiteX0" fmla="*/ 0 w 2399209"/>
              <a:gd name="connsiteY0" fmla="*/ 0 h 594360"/>
              <a:gd name="connsiteX1" fmla="*/ 2399209 w 2399209"/>
              <a:gd name="connsiteY1" fmla="*/ 0 h 594360"/>
              <a:gd name="connsiteX2" fmla="*/ 2399209 w 2399209"/>
              <a:gd name="connsiteY2" fmla="*/ 594360 h 594360"/>
              <a:gd name="connsiteX3" fmla="*/ 0 w 2399209"/>
              <a:gd name="connsiteY3" fmla="*/ 594360 h 594360"/>
              <a:gd name="connsiteX4" fmla="*/ 0 w 2399209"/>
              <a:gd name="connsiteY4" fmla="*/ 0 h 594360"/>
              <a:gd name="connsiteX0" fmla="*/ 0 w 3502294"/>
              <a:gd name="connsiteY0" fmla="*/ 0 h 2379617"/>
              <a:gd name="connsiteX1" fmla="*/ 3502294 w 3502294"/>
              <a:gd name="connsiteY1" fmla="*/ 1785257 h 2379617"/>
              <a:gd name="connsiteX2" fmla="*/ 3502294 w 3502294"/>
              <a:gd name="connsiteY2" fmla="*/ 2379617 h 2379617"/>
              <a:gd name="connsiteX3" fmla="*/ 1103085 w 3502294"/>
              <a:gd name="connsiteY3" fmla="*/ 2379617 h 2379617"/>
              <a:gd name="connsiteX4" fmla="*/ 0 w 3502294"/>
              <a:gd name="connsiteY4" fmla="*/ 0 h 2379617"/>
              <a:gd name="connsiteX0" fmla="*/ 0 w 3502294"/>
              <a:gd name="connsiteY0" fmla="*/ 14515 h 2394132"/>
              <a:gd name="connsiteX1" fmla="*/ 599436 w 3502294"/>
              <a:gd name="connsiteY1" fmla="*/ 0 h 2394132"/>
              <a:gd name="connsiteX2" fmla="*/ 3502294 w 3502294"/>
              <a:gd name="connsiteY2" fmla="*/ 2394132 h 2394132"/>
              <a:gd name="connsiteX3" fmla="*/ 1103085 w 3502294"/>
              <a:gd name="connsiteY3" fmla="*/ 2394132 h 2394132"/>
              <a:gd name="connsiteX4" fmla="*/ 0 w 3502294"/>
              <a:gd name="connsiteY4" fmla="*/ 14515 h 2394132"/>
              <a:gd name="connsiteX0" fmla="*/ 0 w 6165632"/>
              <a:gd name="connsiteY0" fmla="*/ 1277707 h 2394132"/>
              <a:gd name="connsiteX1" fmla="*/ 3262774 w 6165632"/>
              <a:gd name="connsiteY1" fmla="*/ 0 h 2394132"/>
              <a:gd name="connsiteX2" fmla="*/ 6165632 w 6165632"/>
              <a:gd name="connsiteY2" fmla="*/ 2394132 h 2394132"/>
              <a:gd name="connsiteX3" fmla="*/ 3766423 w 6165632"/>
              <a:gd name="connsiteY3" fmla="*/ 2394132 h 2394132"/>
              <a:gd name="connsiteX4" fmla="*/ 0 w 6165632"/>
              <a:gd name="connsiteY4" fmla="*/ 1277707 h 2394132"/>
              <a:gd name="connsiteX0" fmla="*/ 0 w 6165632"/>
              <a:gd name="connsiteY0" fmla="*/ 0 h 1116425"/>
              <a:gd name="connsiteX1" fmla="*/ 552713 w 6165632"/>
              <a:gd name="connsiteY1" fmla="*/ 23192 h 1116425"/>
              <a:gd name="connsiteX2" fmla="*/ 6165632 w 6165632"/>
              <a:gd name="connsiteY2" fmla="*/ 1116425 h 1116425"/>
              <a:gd name="connsiteX3" fmla="*/ 3766423 w 6165632"/>
              <a:gd name="connsiteY3" fmla="*/ 1116425 h 1116425"/>
              <a:gd name="connsiteX4" fmla="*/ 0 w 6165632"/>
              <a:gd name="connsiteY4" fmla="*/ 0 h 1116425"/>
              <a:gd name="connsiteX0" fmla="*/ 0 w 6157331"/>
              <a:gd name="connsiteY0" fmla="*/ 0 h 1096328"/>
              <a:gd name="connsiteX1" fmla="*/ 544412 w 6157331"/>
              <a:gd name="connsiteY1" fmla="*/ 3095 h 1096328"/>
              <a:gd name="connsiteX2" fmla="*/ 6157331 w 6157331"/>
              <a:gd name="connsiteY2" fmla="*/ 1096328 h 1096328"/>
              <a:gd name="connsiteX3" fmla="*/ 3758122 w 6157331"/>
              <a:gd name="connsiteY3" fmla="*/ 1096328 h 1096328"/>
              <a:gd name="connsiteX4" fmla="*/ 0 w 6157331"/>
              <a:gd name="connsiteY4" fmla="*/ 0 h 1096328"/>
              <a:gd name="connsiteX0" fmla="*/ 0 w 6178314"/>
              <a:gd name="connsiteY0" fmla="*/ 0 h 1099503"/>
              <a:gd name="connsiteX1" fmla="*/ 565395 w 6178314"/>
              <a:gd name="connsiteY1" fmla="*/ 6270 h 1099503"/>
              <a:gd name="connsiteX2" fmla="*/ 6178314 w 6178314"/>
              <a:gd name="connsiteY2" fmla="*/ 1099503 h 1099503"/>
              <a:gd name="connsiteX3" fmla="*/ 3779105 w 6178314"/>
              <a:gd name="connsiteY3" fmla="*/ 1099503 h 1099503"/>
              <a:gd name="connsiteX4" fmla="*/ 0 w 6178314"/>
              <a:gd name="connsiteY4" fmla="*/ 0 h 1099503"/>
              <a:gd name="connsiteX0" fmla="*/ 0 w 6178314"/>
              <a:gd name="connsiteY0" fmla="*/ 80 h 1099583"/>
              <a:gd name="connsiteX1" fmla="*/ 560149 w 6178314"/>
              <a:gd name="connsiteY1" fmla="*/ 0 h 1099583"/>
              <a:gd name="connsiteX2" fmla="*/ 6178314 w 6178314"/>
              <a:gd name="connsiteY2" fmla="*/ 1099583 h 1099583"/>
              <a:gd name="connsiteX3" fmla="*/ 3779105 w 6178314"/>
              <a:gd name="connsiteY3" fmla="*/ 1099583 h 1099583"/>
              <a:gd name="connsiteX4" fmla="*/ 0 w 6178314"/>
              <a:gd name="connsiteY4" fmla="*/ 80 h 1099583"/>
              <a:gd name="connsiteX0" fmla="*/ 0 w 6178314"/>
              <a:gd name="connsiteY0" fmla="*/ 6430 h 1099583"/>
              <a:gd name="connsiteX1" fmla="*/ 560149 w 6178314"/>
              <a:gd name="connsiteY1" fmla="*/ 0 h 1099583"/>
              <a:gd name="connsiteX2" fmla="*/ 6178314 w 6178314"/>
              <a:gd name="connsiteY2" fmla="*/ 1099583 h 1099583"/>
              <a:gd name="connsiteX3" fmla="*/ 3779105 w 6178314"/>
              <a:gd name="connsiteY3" fmla="*/ 1099583 h 1099583"/>
              <a:gd name="connsiteX4" fmla="*/ 0 w 6178314"/>
              <a:gd name="connsiteY4" fmla="*/ 6430 h 1099583"/>
              <a:gd name="connsiteX0" fmla="*/ 0 w 6178314"/>
              <a:gd name="connsiteY0" fmla="*/ 3255 h 1096408"/>
              <a:gd name="connsiteX1" fmla="*/ 560149 w 6178314"/>
              <a:gd name="connsiteY1" fmla="*/ 0 h 1096408"/>
              <a:gd name="connsiteX2" fmla="*/ 6178314 w 6178314"/>
              <a:gd name="connsiteY2" fmla="*/ 1096408 h 1096408"/>
              <a:gd name="connsiteX3" fmla="*/ 3779105 w 6178314"/>
              <a:gd name="connsiteY3" fmla="*/ 1096408 h 1096408"/>
              <a:gd name="connsiteX4" fmla="*/ 0 w 6178314"/>
              <a:gd name="connsiteY4" fmla="*/ 3255 h 1096408"/>
              <a:gd name="connsiteX0" fmla="*/ 0 w 6404931"/>
              <a:gd name="connsiteY0" fmla="*/ 3255 h 1102939"/>
              <a:gd name="connsiteX1" fmla="*/ 560149 w 6404931"/>
              <a:gd name="connsiteY1" fmla="*/ 0 h 1102939"/>
              <a:gd name="connsiteX2" fmla="*/ 6404931 w 6404931"/>
              <a:gd name="connsiteY2" fmla="*/ 1102939 h 1102939"/>
              <a:gd name="connsiteX3" fmla="*/ 3779105 w 6404931"/>
              <a:gd name="connsiteY3" fmla="*/ 1096408 h 1102939"/>
              <a:gd name="connsiteX4" fmla="*/ 0 w 6404931"/>
              <a:gd name="connsiteY4" fmla="*/ 3255 h 1102939"/>
              <a:gd name="connsiteX0" fmla="*/ 0 w 6404931"/>
              <a:gd name="connsiteY0" fmla="*/ 3255 h 1102939"/>
              <a:gd name="connsiteX1" fmla="*/ 560149 w 6404931"/>
              <a:gd name="connsiteY1" fmla="*/ 0 h 1102939"/>
              <a:gd name="connsiteX2" fmla="*/ 6404931 w 6404931"/>
              <a:gd name="connsiteY2" fmla="*/ 1102939 h 1102939"/>
              <a:gd name="connsiteX3" fmla="*/ 3930183 w 6404931"/>
              <a:gd name="connsiteY3" fmla="*/ 1096408 h 1102939"/>
              <a:gd name="connsiteX4" fmla="*/ 0 w 6404931"/>
              <a:gd name="connsiteY4" fmla="*/ 3255 h 1102939"/>
              <a:gd name="connsiteX0" fmla="*/ 0 w 6404931"/>
              <a:gd name="connsiteY0" fmla="*/ 3255 h 1102939"/>
              <a:gd name="connsiteX1" fmla="*/ 560149 w 6404931"/>
              <a:gd name="connsiteY1" fmla="*/ 0 h 1102939"/>
              <a:gd name="connsiteX2" fmla="*/ 6404931 w 6404931"/>
              <a:gd name="connsiteY2" fmla="*/ 1102939 h 1102939"/>
              <a:gd name="connsiteX3" fmla="*/ 4038096 w 6404931"/>
              <a:gd name="connsiteY3" fmla="*/ 1102939 h 1102939"/>
              <a:gd name="connsiteX4" fmla="*/ 0 w 6404931"/>
              <a:gd name="connsiteY4" fmla="*/ 3255 h 11029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04931" h="1102939">
                <a:moveTo>
                  <a:pt x="0" y="3255"/>
                </a:moveTo>
                <a:lnTo>
                  <a:pt x="560149" y="0"/>
                </a:lnTo>
                <a:lnTo>
                  <a:pt x="6404931" y="1102939"/>
                </a:lnTo>
                <a:lnTo>
                  <a:pt x="4038096" y="1102939"/>
                </a:lnTo>
                <a:lnTo>
                  <a:pt x="0" y="3255"/>
                </a:lnTo>
                <a:close/>
              </a:path>
            </a:pathLst>
          </a:custGeom>
          <a:solidFill>
            <a:schemeClr val="accent3">
              <a:alpha val="7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E05D4DDC-3EA2-C44F-8077-B655F547DA30}"/>
              </a:ext>
            </a:extLst>
          </p:cNvPr>
          <p:cNvSpPr/>
          <p:nvPr/>
        </p:nvSpPr>
        <p:spPr>
          <a:xfrm flipH="1">
            <a:off x="136668" y="5763761"/>
            <a:ext cx="1592360" cy="1094237"/>
          </a:xfrm>
          <a:custGeom>
            <a:avLst/>
            <a:gdLst>
              <a:gd name="connsiteX0" fmla="*/ 0 w 2171338"/>
              <a:gd name="connsiteY0" fmla="*/ 0 h 594360"/>
              <a:gd name="connsiteX1" fmla="*/ 2171338 w 2171338"/>
              <a:gd name="connsiteY1" fmla="*/ 0 h 594360"/>
              <a:gd name="connsiteX2" fmla="*/ 2171338 w 2171338"/>
              <a:gd name="connsiteY2" fmla="*/ 594360 h 594360"/>
              <a:gd name="connsiteX3" fmla="*/ 0 w 2171338"/>
              <a:gd name="connsiteY3" fmla="*/ 594360 h 594360"/>
              <a:gd name="connsiteX4" fmla="*/ 0 w 2171338"/>
              <a:gd name="connsiteY4" fmla="*/ 0 h 594360"/>
              <a:gd name="connsiteX0" fmla="*/ 0 w 3811452"/>
              <a:gd name="connsiteY0" fmla="*/ 1770743 h 2365103"/>
              <a:gd name="connsiteX1" fmla="*/ 3811452 w 3811452"/>
              <a:gd name="connsiteY1" fmla="*/ 0 h 2365103"/>
              <a:gd name="connsiteX2" fmla="*/ 2171338 w 3811452"/>
              <a:gd name="connsiteY2" fmla="*/ 2365103 h 2365103"/>
              <a:gd name="connsiteX3" fmla="*/ 0 w 3811452"/>
              <a:gd name="connsiteY3" fmla="*/ 2365103 h 2365103"/>
              <a:gd name="connsiteX4" fmla="*/ 0 w 3811452"/>
              <a:gd name="connsiteY4" fmla="*/ 1770743 h 2365103"/>
              <a:gd name="connsiteX0" fmla="*/ 3265714 w 3811452"/>
              <a:gd name="connsiteY0" fmla="*/ 29029 h 2365103"/>
              <a:gd name="connsiteX1" fmla="*/ 3811452 w 3811452"/>
              <a:gd name="connsiteY1" fmla="*/ 0 h 2365103"/>
              <a:gd name="connsiteX2" fmla="*/ 2171338 w 3811452"/>
              <a:gd name="connsiteY2" fmla="*/ 2365103 h 2365103"/>
              <a:gd name="connsiteX3" fmla="*/ 0 w 3811452"/>
              <a:gd name="connsiteY3" fmla="*/ 2365103 h 2365103"/>
              <a:gd name="connsiteX4" fmla="*/ 3265714 w 3811452"/>
              <a:gd name="connsiteY4" fmla="*/ 29029 h 2365103"/>
              <a:gd name="connsiteX0" fmla="*/ 3265714 w 3811452"/>
              <a:gd name="connsiteY0" fmla="*/ 0 h 2336074"/>
              <a:gd name="connsiteX1" fmla="*/ 3811452 w 3811452"/>
              <a:gd name="connsiteY1" fmla="*/ 0 h 2336074"/>
              <a:gd name="connsiteX2" fmla="*/ 2171338 w 3811452"/>
              <a:gd name="connsiteY2" fmla="*/ 2336074 h 2336074"/>
              <a:gd name="connsiteX3" fmla="*/ 0 w 3811452"/>
              <a:gd name="connsiteY3" fmla="*/ 2336074 h 2336074"/>
              <a:gd name="connsiteX4" fmla="*/ 3265714 w 3811452"/>
              <a:gd name="connsiteY4" fmla="*/ 0 h 2336074"/>
              <a:gd name="connsiteX0" fmla="*/ 3265714 w 3844906"/>
              <a:gd name="connsiteY0" fmla="*/ 325484 h 2661558"/>
              <a:gd name="connsiteX1" fmla="*/ 3844906 w 3844906"/>
              <a:gd name="connsiteY1" fmla="*/ 0 h 2661558"/>
              <a:gd name="connsiteX2" fmla="*/ 2171338 w 3844906"/>
              <a:gd name="connsiteY2" fmla="*/ 2661558 h 2661558"/>
              <a:gd name="connsiteX3" fmla="*/ 0 w 3844906"/>
              <a:gd name="connsiteY3" fmla="*/ 2661558 h 2661558"/>
              <a:gd name="connsiteX4" fmla="*/ 3265714 w 3844906"/>
              <a:gd name="connsiteY4" fmla="*/ 325484 h 2661558"/>
              <a:gd name="connsiteX0" fmla="*/ 3533343 w 3844906"/>
              <a:gd name="connsiteY0" fmla="*/ 13563 h 2661558"/>
              <a:gd name="connsiteX1" fmla="*/ 3844906 w 3844906"/>
              <a:gd name="connsiteY1" fmla="*/ 0 h 2661558"/>
              <a:gd name="connsiteX2" fmla="*/ 2171338 w 3844906"/>
              <a:gd name="connsiteY2" fmla="*/ 2661558 h 2661558"/>
              <a:gd name="connsiteX3" fmla="*/ 0 w 3844906"/>
              <a:gd name="connsiteY3" fmla="*/ 2661558 h 2661558"/>
              <a:gd name="connsiteX4" fmla="*/ 3533343 w 3844906"/>
              <a:gd name="connsiteY4" fmla="*/ 13563 h 2661558"/>
              <a:gd name="connsiteX0" fmla="*/ 3533343 w 3844906"/>
              <a:gd name="connsiteY0" fmla="*/ 13563 h 2661558"/>
              <a:gd name="connsiteX1" fmla="*/ 3844906 w 3844906"/>
              <a:gd name="connsiteY1" fmla="*/ 0 h 2661558"/>
              <a:gd name="connsiteX2" fmla="*/ 3453728 w 3844906"/>
              <a:gd name="connsiteY2" fmla="*/ 2661558 h 2661558"/>
              <a:gd name="connsiteX3" fmla="*/ 0 w 3844906"/>
              <a:gd name="connsiteY3" fmla="*/ 2661558 h 2661558"/>
              <a:gd name="connsiteX4" fmla="*/ 3533343 w 3844906"/>
              <a:gd name="connsiteY4" fmla="*/ 13563 h 2661558"/>
              <a:gd name="connsiteX0" fmla="*/ 1280797 w 1592360"/>
              <a:gd name="connsiteY0" fmla="*/ 13563 h 2661558"/>
              <a:gd name="connsiteX1" fmla="*/ 1592360 w 1592360"/>
              <a:gd name="connsiteY1" fmla="*/ 0 h 2661558"/>
              <a:gd name="connsiteX2" fmla="*/ 1201182 w 1592360"/>
              <a:gd name="connsiteY2" fmla="*/ 2661558 h 2661558"/>
              <a:gd name="connsiteX3" fmla="*/ 0 w 1592360"/>
              <a:gd name="connsiteY3" fmla="*/ 2661558 h 2661558"/>
              <a:gd name="connsiteX4" fmla="*/ 1280797 w 1592360"/>
              <a:gd name="connsiteY4" fmla="*/ 13563 h 2661558"/>
              <a:gd name="connsiteX0" fmla="*/ 1286373 w 1592360"/>
              <a:gd name="connsiteY0" fmla="*/ 13563 h 2661558"/>
              <a:gd name="connsiteX1" fmla="*/ 1592360 w 1592360"/>
              <a:gd name="connsiteY1" fmla="*/ 0 h 2661558"/>
              <a:gd name="connsiteX2" fmla="*/ 1201182 w 1592360"/>
              <a:gd name="connsiteY2" fmla="*/ 2661558 h 2661558"/>
              <a:gd name="connsiteX3" fmla="*/ 0 w 1592360"/>
              <a:gd name="connsiteY3" fmla="*/ 2661558 h 2661558"/>
              <a:gd name="connsiteX4" fmla="*/ 1286373 w 1592360"/>
              <a:gd name="connsiteY4" fmla="*/ 13563 h 2661558"/>
              <a:gd name="connsiteX0" fmla="*/ 1286373 w 1592360"/>
              <a:gd name="connsiteY0" fmla="*/ 4057 h 2661558"/>
              <a:gd name="connsiteX1" fmla="*/ 1592360 w 1592360"/>
              <a:gd name="connsiteY1" fmla="*/ 0 h 2661558"/>
              <a:gd name="connsiteX2" fmla="*/ 1201182 w 1592360"/>
              <a:gd name="connsiteY2" fmla="*/ 2661558 h 2661558"/>
              <a:gd name="connsiteX3" fmla="*/ 0 w 1592360"/>
              <a:gd name="connsiteY3" fmla="*/ 2661558 h 2661558"/>
              <a:gd name="connsiteX4" fmla="*/ 1286373 w 1592360"/>
              <a:gd name="connsiteY4" fmla="*/ 4057 h 2661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2360" h="2661558">
                <a:moveTo>
                  <a:pt x="1286373" y="4057"/>
                </a:moveTo>
                <a:lnTo>
                  <a:pt x="1592360" y="0"/>
                </a:lnTo>
                <a:lnTo>
                  <a:pt x="1201182" y="2661558"/>
                </a:lnTo>
                <a:lnTo>
                  <a:pt x="0" y="2661558"/>
                </a:lnTo>
                <a:lnTo>
                  <a:pt x="1286373" y="4057"/>
                </a:lnTo>
                <a:close/>
              </a:path>
            </a:pathLst>
          </a:cu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56103DB-1F99-EF41-91DC-8102BE921F61}"/>
              </a:ext>
            </a:extLst>
          </p:cNvPr>
          <p:cNvSpPr>
            <a:spLocks/>
          </p:cNvSpPr>
          <p:nvPr/>
        </p:nvSpPr>
        <p:spPr>
          <a:xfrm>
            <a:off x="529986" y="0"/>
            <a:ext cx="336793" cy="576264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85CEAA3F-6314-AF44-9ED4-15E18336D829}"/>
              </a:ext>
            </a:extLst>
          </p:cNvPr>
          <p:cNvSpPr>
            <a:spLocks/>
          </p:cNvSpPr>
          <p:nvPr/>
        </p:nvSpPr>
        <p:spPr>
          <a:xfrm>
            <a:off x="948330" y="0"/>
            <a:ext cx="336793" cy="5762641"/>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8636CB1-ACAC-CE4B-BD41-037202D5CE53}"/>
              </a:ext>
            </a:extLst>
          </p:cNvPr>
          <p:cNvSpPr>
            <a:spLocks/>
          </p:cNvSpPr>
          <p:nvPr/>
        </p:nvSpPr>
        <p:spPr>
          <a:xfrm>
            <a:off x="139475" y="0"/>
            <a:ext cx="305408" cy="576264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2CACBC4-17D5-8D4C-BC56-1CCB891D96BB}"/>
              </a:ext>
            </a:extLst>
          </p:cNvPr>
          <p:cNvSpPr>
            <a:spLocks noGrp="1"/>
          </p:cNvSpPr>
          <p:nvPr>
            <p:ph type="title"/>
          </p:nvPr>
        </p:nvSpPr>
        <p:spPr>
          <a:xfrm>
            <a:off x="1553792" y="365125"/>
            <a:ext cx="9800008" cy="1325563"/>
          </a:xfrm>
        </p:spPr>
        <p:txBody>
          <a:bodyPr/>
          <a:lstStyle/>
          <a:p>
            <a:r>
              <a:rPr lang="en-US" dirty="0"/>
              <a:t>Economic Trinity</a:t>
            </a:r>
          </a:p>
        </p:txBody>
      </p:sp>
    </p:spTree>
    <p:extLst>
      <p:ext uri="{BB962C8B-B14F-4D97-AF65-F5344CB8AC3E}">
        <p14:creationId xmlns:p14="http://schemas.microsoft.com/office/powerpoint/2010/main" val="227935256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Appropriation of Love (</a:t>
            </a:r>
            <a:r>
              <a:rPr lang="en-US" dirty="0" err="1"/>
              <a:t>Augstine</a:t>
            </a:r>
            <a:r>
              <a:rPr lang="en-US" dirty="0"/>
              <a:t>)</a:t>
            </a:r>
          </a:p>
        </p:txBody>
      </p:sp>
      <p:sp>
        <p:nvSpPr>
          <p:cNvPr id="7" name="Rectangle 6">
            <a:extLst>
              <a:ext uri="{FF2B5EF4-FFF2-40B4-BE49-F238E27FC236}">
                <a16:creationId xmlns:a16="http://schemas.microsoft.com/office/drawing/2014/main" id="{A3F46F6E-C1C5-F540-96F8-C036AEE8D05A}"/>
              </a:ext>
            </a:extLst>
          </p:cNvPr>
          <p:cNvSpPr/>
          <p:nvPr/>
        </p:nvSpPr>
        <p:spPr>
          <a:xfrm>
            <a:off x="838200" y="2442695"/>
            <a:ext cx="1275413" cy="1139252"/>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latin typeface="Avenir Book" panose="02000503020000020003" pitchFamily="2" charset="0"/>
              </a:rPr>
              <a:t>Father</a:t>
            </a:r>
          </a:p>
        </p:txBody>
      </p:sp>
      <p:sp>
        <p:nvSpPr>
          <p:cNvPr id="8" name="Rectangle 7">
            <a:extLst>
              <a:ext uri="{FF2B5EF4-FFF2-40B4-BE49-F238E27FC236}">
                <a16:creationId xmlns:a16="http://schemas.microsoft.com/office/drawing/2014/main" id="{13E09C50-AEA0-AC4B-8AF8-AEC70283739C}"/>
              </a:ext>
            </a:extLst>
          </p:cNvPr>
          <p:cNvSpPr/>
          <p:nvPr/>
        </p:nvSpPr>
        <p:spPr>
          <a:xfrm>
            <a:off x="838200" y="3597640"/>
            <a:ext cx="1275413" cy="1139252"/>
          </a:xfrm>
          <a:prstGeom prst="rect">
            <a:avLst/>
          </a:prstGeom>
          <a:solidFill>
            <a:srgbClr val="D75F58"/>
          </a:solidFill>
          <a:ln>
            <a:solidFill>
              <a:srgbClr val="F396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latin typeface="Avenir Book" panose="02000503020000020003" pitchFamily="2" charset="0"/>
              </a:rPr>
              <a:t>Son</a:t>
            </a:r>
          </a:p>
        </p:txBody>
      </p:sp>
      <p:sp>
        <p:nvSpPr>
          <p:cNvPr id="9" name="Rectangle 8">
            <a:extLst>
              <a:ext uri="{FF2B5EF4-FFF2-40B4-BE49-F238E27FC236}">
                <a16:creationId xmlns:a16="http://schemas.microsoft.com/office/drawing/2014/main" id="{B9394B45-0C0D-DF42-93AE-4153F65D9028}"/>
              </a:ext>
            </a:extLst>
          </p:cNvPr>
          <p:cNvSpPr/>
          <p:nvPr/>
        </p:nvSpPr>
        <p:spPr>
          <a:xfrm>
            <a:off x="838200" y="4736893"/>
            <a:ext cx="1275413" cy="1139252"/>
          </a:xfrm>
          <a:prstGeom prst="rect">
            <a:avLst/>
          </a:prstGeom>
          <a:solidFill>
            <a:srgbClr val="FFD46B"/>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chemeClr val="tx1"/>
                </a:solidFill>
                <a:latin typeface="Avenir Book" panose="02000503020000020003" pitchFamily="2" charset="0"/>
              </a:rPr>
              <a:t>Spirit</a:t>
            </a:r>
          </a:p>
        </p:txBody>
      </p:sp>
      <p:sp>
        <p:nvSpPr>
          <p:cNvPr id="10" name="Rectangle 9">
            <a:extLst>
              <a:ext uri="{FF2B5EF4-FFF2-40B4-BE49-F238E27FC236}">
                <a16:creationId xmlns:a16="http://schemas.microsoft.com/office/drawing/2014/main" id="{0C411DE5-8244-524D-A204-627BA01AE427}"/>
              </a:ext>
            </a:extLst>
          </p:cNvPr>
          <p:cNvSpPr/>
          <p:nvPr/>
        </p:nvSpPr>
        <p:spPr>
          <a:xfrm>
            <a:off x="2113613" y="2442695"/>
            <a:ext cx="2728210" cy="1139252"/>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latin typeface="Avenir Book" panose="02000503020000020003" pitchFamily="2" charset="0"/>
              </a:rPr>
              <a:t>Source/Principle</a:t>
            </a:r>
            <a:endParaRPr lang="en-US" sz="2200" dirty="0">
              <a:latin typeface="Avenir Book" panose="02000503020000020003" pitchFamily="2" charset="0"/>
              <a:ea typeface="DengXian" panose="02010600030101010101" pitchFamily="2" charset="-122"/>
              <a:cs typeface="Arial" panose="020B0604020202020204" pitchFamily="34" charset="0"/>
            </a:endParaRPr>
          </a:p>
        </p:txBody>
      </p:sp>
      <p:sp>
        <p:nvSpPr>
          <p:cNvPr id="11" name="Rectangle 10">
            <a:extLst>
              <a:ext uri="{FF2B5EF4-FFF2-40B4-BE49-F238E27FC236}">
                <a16:creationId xmlns:a16="http://schemas.microsoft.com/office/drawing/2014/main" id="{29C365D5-08B4-654D-92CD-13210D92E118}"/>
              </a:ext>
            </a:extLst>
          </p:cNvPr>
          <p:cNvSpPr/>
          <p:nvPr/>
        </p:nvSpPr>
        <p:spPr>
          <a:xfrm>
            <a:off x="2113613" y="3597640"/>
            <a:ext cx="2728210" cy="1139252"/>
          </a:xfrm>
          <a:prstGeom prst="rect">
            <a:avLst/>
          </a:prstGeom>
          <a:solidFill>
            <a:srgbClr val="D75F58"/>
          </a:solidFill>
          <a:ln>
            <a:solidFill>
              <a:srgbClr val="F396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latin typeface="Avenir Book" panose="02000503020000020003" pitchFamily="2" charset="0"/>
              </a:rPr>
              <a:t>Generated by Father</a:t>
            </a:r>
            <a:endParaRPr lang="en-US" sz="2200" dirty="0">
              <a:latin typeface="Avenir Book" panose="02000503020000020003" pitchFamily="2" charset="0"/>
              <a:ea typeface="DengXian" panose="02010600030101010101" pitchFamily="2" charset="-122"/>
              <a:cs typeface="Arial" panose="020B0604020202020204" pitchFamily="34" charset="0"/>
            </a:endParaRPr>
          </a:p>
        </p:txBody>
      </p:sp>
      <p:sp>
        <p:nvSpPr>
          <p:cNvPr id="12" name="Rectangle 11">
            <a:extLst>
              <a:ext uri="{FF2B5EF4-FFF2-40B4-BE49-F238E27FC236}">
                <a16:creationId xmlns:a16="http://schemas.microsoft.com/office/drawing/2014/main" id="{D719C678-7FC9-0240-89FD-400F3F46193D}"/>
              </a:ext>
            </a:extLst>
          </p:cNvPr>
          <p:cNvSpPr/>
          <p:nvPr/>
        </p:nvSpPr>
        <p:spPr>
          <a:xfrm>
            <a:off x="2113613" y="4736893"/>
            <a:ext cx="2728210" cy="1139252"/>
          </a:xfrm>
          <a:prstGeom prst="rect">
            <a:avLst/>
          </a:prstGeom>
          <a:solidFill>
            <a:srgbClr val="FFD46B"/>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chemeClr val="tx1"/>
                </a:solidFill>
                <a:latin typeface="Avenir Book" panose="02000503020000020003" pitchFamily="2" charset="0"/>
              </a:rPr>
              <a:t>Spiration by the </a:t>
            </a:r>
          </a:p>
          <a:p>
            <a:pPr algn="ctr"/>
            <a:r>
              <a:rPr lang="en-US" sz="2200" dirty="0">
                <a:solidFill>
                  <a:schemeClr val="tx1"/>
                </a:solidFill>
                <a:latin typeface="Avenir Book" panose="02000503020000020003" pitchFamily="2" charset="0"/>
              </a:rPr>
              <a:t>Father and the Son</a:t>
            </a:r>
            <a:endParaRPr lang="en-US" sz="2200" dirty="0">
              <a:solidFill>
                <a:schemeClr val="tx1"/>
              </a:solidFill>
              <a:latin typeface="Avenir Book" panose="02000503020000020003" pitchFamily="2" charset="0"/>
              <a:ea typeface="DengXian" panose="02010600030101010101" pitchFamily="2" charset="-122"/>
              <a:cs typeface="Arial" panose="020B0604020202020204" pitchFamily="34" charset="0"/>
            </a:endParaRPr>
          </a:p>
        </p:txBody>
      </p:sp>
      <p:sp>
        <p:nvSpPr>
          <p:cNvPr id="13" name="Rectangle 12">
            <a:extLst>
              <a:ext uri="{FF2B5EF4-FFF2-40B4-BE49-F238E27FC236}">
                <a16:creationId xmlns:a16="http://schemas.microsoft.com/office/drawing/2014/main" id="{9A40FAB8-D385-2044-B6DD-A6C8A3B9710F}"/>
              </a:ext>
            </a:extLst>
          </p:cNvPr>
          <p:cNvSpPr/>
          <p:nvPr/>
        </p:nvSpPr>
        <p:spPr>
          <a:xfrm>
            <a:off x="4841823" y="2428407"/>
            <a:ext cx="2728210" cy="344773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200" b="1" dirty="0">
                <a:latin typeface="Avenir Book" panose="02000503020000020003" pitchFamily="2" charset="0"/>
              </a:rPr>
              <a:t>Love</a:t>
            </a:r>
          </a:p>
        </p:txBody>
      </p:sp>
      <p:sp>
        <p:nvSpPr>
          <p:cNvPr id="16" name="Rectangle 15">
            <a:extLst>
              <a:ext uri="{FF2B5EF4-FFF2-40B4-BE49-F238E27FC236}">
                <a16:creationId xmlns:a16="http://schemas.microsoft.com/office/drawing/2014/main" id="{DB153C90-A5C1-9E4B-B833-89F84967E0A8}"/>
              </a:ext>
            </a:extLst>
          </p:cNvPr>
          <p:cNvSpPr/>
          <p:nvPr/>
        </p:nvSpPr>
        <p:spPr>
          <a:xfrm>
            <a:off x="7570033" y="2442695"/>
            <a:ext cx="2728210" cy="1139252"/>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latin typeface="Avenir Book" panose="02000503020000020003" pitchFamily="2" charset="0"/>
              </a:rPr>
              <a:t>Lover</a:t>
            </a:r>
            <a:endParaRPr lang="en-US" sz="2200" dirty="0">
              <a:latin typeface="Avenir Book" panose="02000503020000020003" pitchFamily="2" charset="0"/>
              <a:ea typeface="DengXian" panose="02010600030101010101" pitchFamily="2" charset="-122"/>
              <a:cs typeface="Arial" panose="020B0604020202020204" pitchFamily="34" charset="0"/>
            </a:endParaRPr>
          </a:p>
        </p:txBody>
      </p:sp>
      <p:sp>
        <p:nvSpPr>
          <p:cNvPr id="17" name="Rectangle 16">
            <a:extLst>
              <a:ext uri="{FF2B5EF4-FFF2-40B4-BE49-F238E27FC236}">
                <a16:creationId xmlns:a16="http://schemas.microsoft.com/office/drawing/2014/main" id="{09947976-6D70-1E41-A52E-52422ECBE7DE}"/>
              </a:ext>
            </a:extLst>
          </p:cNvPr>
          <p:cNvSpPr/>
          <p:nvPr/>
        </p:nvSpPr>
        <p:spPr>
          <a:xfrm>
            <a:off x="7570033" y="3597640"/>
            <a:ext cx="2728210" cy="1139252"/>
          </a:xfrm>
          <a:prstGeom prst="rect">
            <a:avLst/>
          </a:prstGeom>
          <a:solidFill>
            <a:srgbClr val="D75F58"/>
          </a:solidFill>
          <a:ln>
            <a:solidFill>
              <a:srgbClr val="F396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latin typeface="Avenir Book" panose="02000503020000020003" pitchFamily="2" charset="0"/>
              </a:rPr>
              <a:t>Beloved</a:t>
            </a:r>
            <a:endParaRPr lang="en-US" sz="2200" b="1" dirty="0">
              <a:latin typeface="Avenir Book" panose="02000503020000020003" pitchFamily="2" charset="0"/>
            </a:endParaRPr>
          </a:p>
        </p:txBody>
      </p:sp>
      <p:sp>
        <p:nvSpPr>
          <p:cNvPr id="18" name="Rectangle 17">
            <a:extLst>
              <a:ext uri="{FF2B5EF4-FFF2-40B4-BE49-F238E27FC236}">
                <a16:creationId xmlns:a16="http://schemas.microsoft.com/office/drawing/2014/main" id="{0ECA06B1-0579-6840-990A-01A7D7930943}"/>
              </a:ext>
            </a:extLst>
          </p:cNvPr>
          <p:cNvSpPr/>
          <p:nvPr/>
        </p:nvSpPr>
        <p:spPr>
          <a:xfrm>
            <a:off x="7570033" y="4736893"/>
            <a:ext cx="2728210" cy="1139252"/>
          </a:xfrm>
          <a:prstGeom prst="rect">
            <a:avLst/>
          </a:prstGeom>
          <a:solidFill>
            <a:srgbClr val="FFD46B"/>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chemeClr val="tx1"/>
                </a:solidFill>
                <a:latin typeface="Avenir Book" panose="02000503020000020003" pitchFamily="2" charset="0"/>
              </a:rPr>
              <a:t>Love</a:t>
            </a:r>
            <a:endParaRPr lang="en-US" sz="2200" dirty="0">
              <a:solidFill>
                <a:schemeClr val="tx1"/>
              </a:solidFill>
              <a:latin typeface="Avenir Book" panose="02000503020000020003" pitchFamily="2" charset="0"/>
              <a:ea typeface="DengXian" panose="02010600030101010101" pitchFamily="2" charset="-122"/>
              <a:cs typeface="Arial" panose="020B0604020202020204" pitchFamily="34" charset="0"/>
            </a:endParaRPr>
          </a:p>
        </p:txBody>
      </p:sp>
      <p:sp>
        <p:nvSpPr>
          <p:cNvPr id="19" name="Rectangle 18">
            <a:extLst>
              <a:ext uri="{FF2B5EF4-FFF2-40B4-BE49-F238E27FC236}">
                <a16:creationId xmlns:a16="http://schemas.microsoft.com/office/drawing/2014/main" id="{996B913E-B315-2546-8BDB-8BA6DC36A25B}"/>
              </a:ext>
            </a:extLst>
          </p:cNvPr>
          <p:cNvSpPr/>
          <p:nvPr/>
        </p:nvSpPr>
        <p:spPr>
          <a:xfrm>
            <a:off x="2113613" y="1763533"/>
            <a:ext cx="2728210" cy="675884"/>
          </a:xfrm>
          <a:prstGeom prst="rect">
            <a:avLst/>
          </a:prstGeom>
          <a:solidFill>
            <a:schemeClr val="bg1">
              <a:lumMod val="65000"/>
            </a:schemeClr>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200" b="1" dirty="0">
                <a:latin typeface="Avenir Book" panose="02000503020000020003" pitchFamily="2" charset="0"/>
              </a:rPr>
              <a:t>Procession</a:t>
            </a:r>
          </a:p>
        </p:txBody>
      </p:sp>
      <p:sp>
        <p:nvSpPr>
          <p:cNvPr id="20" name="Rectangle 19">
            <a:extLst>
              <a:ext uri="{FF2B5EF4-FFF2-40B4-BE49-F238E27FC236}">
                <a16:creationId xmlns:a16="http://schemas.microsoft.com/office/drawing/2014/main" id="{E7A871CF-771D-F445-9744-46419A1E749F}"/>
              </a:ext>
            </a:extLst>
          </p:cNvPr>
          <p:cNvSpPr/>
          <p:nvPr/>
        </p:nvSpPr>
        <p:spPr>
          <a:xfrm>
            <a:off x="4841823" y="1763533"/>
            <a:ext cx="2728210" cy="675884"/>
          </a:xfrm>
          <a:prstGeom prst="rect">
            <a:avLst/>
          </a:prstGeom>
          <a:solidFill>
            <a:schemeClr val="bg1">
              <a:lumMod val="65000"/>
            </a:schemeClr>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200" b="1" dirty="0">
                <a:latin typeface="Avenir Book" panose="02000503020000020003" pitchFamily="2" charset="0"/>
              </a:rPr>
              <a:t>Operation</a:t>
            </a:r>
          </a:p>
        </p:txBody>
      </p:sp>
      <p:sp>
        <p:nvSpPr>
          <p:cNvPr id="21" name="Rectangle 20">
            <a:extLst>
              <a:ext uri="{FF2B5EF4-FFF2-40B4-BE49-F238E27FC236}">
                <a16:creationId xmlns:a16="http://schemas.microsoft.com/office/drawing/2014/main" id="{667B7390-CF8A-BB45-820B-E99A7397316B}"/>
              </a:ext>
            </a:extLst>
          </p:cNvPr>
          <p:cNvSpPr/>
          <p:nvPr/>
        </p:nvSpPr>
        <p:spPr>
          <a:xfrm>
            <a:off x="7570033" y="1763533"/>
            <a:ext cx="2728210" cy="675884"/>
          </a:xfrm>
          <a:prstGeom prst="rect">
            <a:avLst/>
          </a:prstGeom>
          <a:solidFill>
            <a:schemeClr val="bg1">
              <a:lumMod val="65000"/>
            </a:schemeClr>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200" b="1" dirty="0">
                <a:latin typeface="Avenir Book" panose="02000503020000020003" pitchFamily="2" charset="0"/>
              </a:rPr>
              <a:t>Appropriation</a:t>
            </a:r>
          </a:p>
        </p:txBody>
      </p:sp>
    </p:spTree>
    <p:extLst>
      <p:ext uri="{BB962C8B-B14F-4D97-AF65-F5344CB8AC3E}">
        <p14:creationId xmlns:p14="http://schemas.microsoft.com/office/powerpoint/2010/main" val="2821469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Rectangle 63">
            <a:extLst>
              <a:ext uri="{FF2B5EF4-FFF2-40B4-BE49-F238E27FC236}">
                <a16:creationId xmlns:a16="http://schemas.microsoft.com/office/drawing/2014/main" id="{EF123902-2DC7-8145-8DB1-A68A1ABF2535}"/>
              </a:ext>
            </a:extLst>
          </p:cNvPr>
          <p:cNvSpPr/>
          <p:nvPr/>
        </p:nvSpPr>
        <p:spPr>
          <a:xfrm>
            <a:off x="920523" y="4191994"/>
            <a:ext cx="10641033" cy="152919"/>
          </a:xfrm>
          <a:prstGeom prst="rect">
            <a:avLst/>
          </a:prstGeom>
          <a:solidFill>
            <a:schemeClr val="bg1">
              <a:lumMod val="8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AC31BE4-055F-6144-9068-09A3227BABD7}"/>
              </a:ext>
            </a:extLst>
          </p:cNvPr>
          <p:cNvSpPr>
            <a:spLocks noGrp="1"/>
          </p:cNvSpPr>
          <p:nvPr>
            <p:ph type="title"/>
          </p:nvPr>
        </p:nvSpPr>
        <p:spPr/>
        <p:txBody>
          <a:bodyPr/>
          <a:lstStyle/>
          <a:p>
            <a:r>
              <a:rPr lang="en-US" dirty="0"/>
              <a:t>Church History Timeline</a:t>
            </a:r>
          </a:p>
        </p:txBody>
      </p:sp>
      <p:sp>
        <p:nvSpPr>
          <p:cNvPr id="3" name="Rectangle 2">
            <a:extLst>
              <a:ext uri="{FF2B5EF4-FFF2-40B4-BE49-F238E27FC236}">
                <a16:creationId xmlns:a16="http://schemas.microsoft.com/office/drawing/2014/main" id="{531886AB-B7C7-5144-8906-16C772F89E5A}"/>
              </a:ext>
            </a:extLst>
          </p:cNvPr>
          <p:cNvSpPr/>
          <p:nvPr/>
        </p:nvSpPr>
        <p:spPr>
          <a:xfrm>
            <a:off x="920523" y="2842483"/>
            <a:ext cx="1561420" cy="1486705"/>
          </a:xfrm>
          <a:prstGeom prst="rect">
            <a:avLst/>
          </a:prstGeom>
          <a:solidFill>
            <a:srgbClr val="D34C4C"/>
          </a:solidFill>
          <a:ln>
            <a:solidFill>
              <a:srgbClr val="B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Early Church</a:t>
            </a:r>
          </a:p>
          <a:p>
            <a:pPr algn="ctr"/>
            <a:r>
              <a:rPr lang="en-US" dirty="0"/>
              <a:t>(33-325)</a:t>
            </a:r>
          </a:p>
        </p:txBody>
      </p:sp>
      <p:sp>
        <p:nvSpPr>
          <p:cNvPr id="47" name="Rectangle 46">
            <a:extLst>
              <a:ext uri="{FF2B5EF4-FFF2-40B4-BE49-F238E27FC236}">
                <a16:creationId xmlns:a16="http://schemas.microsoft.com/office/drawing/2014/main" id="{C0A47FB0-2BF6-2946-B13B-8A853A9BCE97}"/>
              </a:ext>
            </a:extLst>
          </p:cNvPr>
          <p:cNvSpPr/>
          <p:nvPr/>
        </p:nvSpPr>
        <p:spPr>
          <a:xfrm>
            <a:off x="8853248" y="2842483"/>
            <a:ext cx="1419231" cy="1486705"/>
          </a:xfrm>
          <a:prstGeom prst="rect">
            <a:avLst/>
          </a:prstGeom>
          <a:solidFill>
            <a:srgbClr val="7B9CD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Early Modern</a:t>
            </a:r>
          </a:p>
          <a:p>
            <a:pPr algn="ctr"/>
            <a:r>
              <a:rPr lang="en-US" dirty="0"/>
              <a:t>(1517-1750)</a:t>
            </a:r>
          </a:p>
        </p:txBody>
      </p:sp>
      <p:sp>
        <p:nvSpPr>
          <p:cNvPr id="49" name="Rectangle 48">
            <a:extLst>
              <a:ext uri="{FF2B5EF4-FFF2-40B4-BE49-F238E27FC236}">
                <a16:creationId xmlns:a16="http://schemas.microsoft.com/office/drawing/2014/main" id="{9A2BABAF-8E8F-B64B-9B75-C218B5149E19}"/>
              </a:ext>
            </a:extLst>
          </p:cNvPr>
          <p:cNvSpPr/>
          <p:nvPr/>
        </p:nvSpPr>
        <p:spPr>
          <a:xfrm>
            <a:off x="10245178" y="2842483"/>
            <a:ext cx="1147111" cy="1486705"/>
          </a:xfrm>
          <a:prstGeom prst="rect">
            <a:avLst/>
          </a:prstGeom>
          <a:solidFill>
            <a:srgbClr val="7B9CD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Late </a:t>
            </a:r>
          </a:p>
          <a:p>
            <a:pPr algn="ctr"/>
            <a:r>
              <a:rPr lang="en-US" dirty="0"/>
              <a:t>Modern</a:t>
            </a:r>
          </a:p>
          <a:p>
            <a:pPr algn="ctr"/>
            <a:r>
              <a:rPr lang="en-US" dirty="0"/>
              <a:t>(1750-1919)</a:t>
            </a:r>
          </a:p>
        </p:txBody>
      </p:sp>
      <p:sp>
        <p:nvSpPr>
          <p:cNvPr id="50" name="Rectangle 49">
            <a:extLst>
              <a:ext uri="{FF2B5EF4-FFF2-40B4-BE49-F238E27FC236}">
                <a16:creationId xmlns:a16="http://schemas.microsoft.com/office/drawing/2014/main" id="{47464D5E-58FE-4341-8312-D12591458EC4}"/>
              </a:ext>
            </a:extLst>
          </p:cNvPr>
          <p:cNvSpPr/>
          <p:nvPr/>
        </p:nvSpPr>
        <p:spPr>
          <a:xfrm>
            <a:off x="2481943" y="2842483"/>
            <a:ext cx="910945" cy="1486705"/>
          </a:xfrm>
          <a:prstGeom prst="rect">
            <a:avLst/>
          </a:prstGeom>
          <a:solidFill>
            <a:srgbClr val="DAA92E"/>
          </a:solidFill>
          <a:ln>
            <a:solidFill>
              <a:srgbClr val="D38E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Roman Empire</a:t>
            </a:r>
          </a:p>
          <a:p>
            <a:pPr algn="ctr"/>
            <a:r>
              <a:rPr lang="en-US" dirty="0"/>
              <a:t>(325-476)</a:t>
            </a:r>
          </a:p>
        </p:txBody>
      </p:sp>
      <p:sp>
        <p:nvSpPr>
          <p:cNvPr id="51" name="Rectangle 50">
            <a:extLst>
              <a:ext uri="{FF2B5EF4-FFF2-40B4-BE49-F238E27FC236}">
                <a16:creationId xmlns:a16="http://schemas.microsoft.com/office/drawing/2014/main" id="{7C36DBD1-C081-3744-9D9A-67A3C577652A}"/>
              </a:ext>
            </a:extLst>
          </p:cNvPr>
          <p:cNvSpPr/>
          <p:nvPr/>
        </p:nvSpPr>
        <p:spPr>
          <a:xfrm>
            <a:off x="3387813" y="2842483"/>
            <a:ext cx="1938147" cy="1486705"/>
          </a:xfrm>
          <a:prstGeom prst="rect">
            <a:avLst/>
          </a:prstGeom>
          <a:solidFill>
            <a:srgbClr val="DAA92E"/>
          </a:solidFill>
          <a:ln>
            <a:solidFill>
              <a:srgbClr val="D38E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Early Middle Ages</a:t>
            </a:r>
          </a:p>
          <a:p>
            <a:pPr algn="ctr"/>
            <a:r>
              <a:rPr lang="en-US" dirty="0"/>
              <a:t>(476-799)</a:t>
            </a:r>
          </a:p>
        </p:txBody>
      </p:sp>
      <p:sp>
        <p:nvSpPr>
          <p:cNvPr id="52" name="Rectangle 51">
            <a:extLst>
              <a:ext uri="{FF2B5EF4-FFF2-40B4-BE49-F238E27FC236}">
                <a16:creationId xmlns:a16="http://schemas.microsoft.com/office/drawing/2014/main" id="{5F9F4BD1-DEB7-5349-B5B9-22EA183634F2}"/>
              </a:ext>
            </a:extLst>
          </p:cNvPr>
          <p:cNvSpPr/>
          <p:nvPr/>
        </p:nvSpPr>
        <p:spPr>
          <a:xfrm>
            <a:off x="5318256" y="2842483"/>
            <a:ext cx="1938147" cy="1486705"/>
          </a:xfrm>
          <a:prstGeom prst="rect">
            <a:avLst/>
          </a:prstGeom>
          <a:solidFill>
            <a:srgbClr val="DAA92E"/>
          </a:solidFill>
          <a:ln>
            <a:solidFill>
              <a:srgbClr val="D38E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Late Middle Ages</a:t>
            </a:r>
          </a:p>
          <a:p>
            <a:pPr algn="ctr"/>
            <a:r>
              <a:rPr lang="en-US" dirty="0"/>
              <a:t>(800-1299)</a:t>
            </a:r>
          </a:p>
        </p:txBody>
      </p:sp>
      <p:sp>
        <p:nvSpPr>
          <p:cNvPr id="53" name="Rectangle 52">
            <a:extLst>
              <a:ext uri="{FF2B5EF4-FFF2-40B4-BE49-F238E27FC236}">
                <a16:creationId xmlns:a16="http://schemas.microsoft.com/office/drawing/2014/main" id="{7DA2537D-DD4A-194A-BB2C-3A7AED36B420}"/>
              </a:ext>
            </a:extLst>
          </p:cNvPr>
          <p:cNvSpPr/>
          <p:nvPr/>
        </p:nvSpPr>
        <p:spPr>
          <a:xfrm>
            <a:off x="7264850" y="2842483"/>
            <a:ext cx="1602338" cy="1486705"/>
          </a:xfrm>
          <a:prstGeom prst="rect">
            <a:avLst/>
          </a:prstGeom>
          <a:solidFill>
            <a:srgbClr val="DAA92E"/>
          </a:solidFill>
          <a:ln>
            <a:solidFill>
              <a:srgbClr val="D38E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Renaissance</a:t>
            </a:r>
          </a:p>
          <a:p>
            <a:pPr algn="ctr"/>
            <a:r>
              <a:rPr lang="en-US" dirty="0"/>
              <a:t>(1300-1517)</a:t>
            </a:r>
          </a:p>
        </p:txBody>
      </p:sp>
      <p:grpSp>
        <p:nvGrpSpPr>
          <p:cNvPr id="84" name="Group 83">
            <a:extLst>
              <a:ext uri="{FF2B5EF4-FFF2-40B4-BE49-F238E27FC236}">
                <a16:creationId xmlns:a16="http://schemas.microsoft.com/office/drawing/2014/main" id="{85DD6DFF-BC95-9949-AB12-B0EE94AD2A01}"/>
              </a:ext>
            </a:extLst>
          </p:cNvPr>
          <p:cNvGrpSpPr/>
          <p:nvPr/>
        </p:nvGrpSpPr>
        <p:grpSpPr>
          <a:xfrm>
            <a:off x="10530303" y="652411"/>
            <a:ext cx="784808" cy="747062"/>
            <a:chOff x="5501640" y="1453198"/>
            <a:chExt cx="1035559" cy="980050"/>
          </a:xfrm>
        </p:grpSpPr>
        <p:sp>
          <p:nvSpPr>
            <p:cNvPr id="85" name="Oval 84">
              <a:extLst>
                <a:ext uri="{FF2B5EF4-FFF2-40B4-BE49-F238E27FC236}">
                  <a16:creationId xmlns:a16="http://schemas.microsoft.com/office/drawing/2014/main" id="{B9C62896-C780-F34B-A5F9-0ED43262C706}"/>
                </a:ext>
              </a:extLst>
            </p:cNvPr>
            <p:cNvSpPr/>
            <p:nvPr/>
          </p:nvSpPr>
          <p:spPr>
            <a:xfrm>
              <a:off x="5689782" y="1453198"/>
              <a:ext cx="594360" cy="594360"/>
            </a:xfrm>
            <a:prstGeom prst="ellipse">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a:extLst>
                <a:ext uri="{FF2B5EF4-FFF2-40B4-BE49-F238E27FC236}">
                  <a16:creationId xmlns:a16="http://schemas.microsoft.com/office/drawing/2014/main" id="{49DBCD51-659E-434E-A47E-4D6D448148D1}"/>
                </a:ext>
              </a:extLst>
            </p:cNvPr>
            <p:cNvSpPr/>
            <p:nvPr/>
          </p:nvSpPr>
          <p:spPr>
            <a:xfrm>
              <a:off x="5942839" y="1838888"/>
              <a:ext cx="594360" cy="594360"/>
            </a:xfrm>
            <a:prstGeom prst="ellipse">
              <a:avLst/>
            </a:prstGeom>
            <a:solidFill>
              <a:schemeClr val="accent3">
                <a:alpha val="7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87" name="Oval 86">
              <a:extLst>
                <a:ext uri="{FF2B5EF4-FFF2-40B4-BE49-F238E27FC236}">
                  <a16:creationId xmlns:a16="http://schemas.microsoft.com/office/drawing/2014/main" id="{9BC25B32-0DBE-FF46-9480-742B26A8D891}"/>
                </a:ext>
              </a:extLst>
            </p:cNvPr>
            <p:cNvSpPr/>
            <p:nvPr/>
          </p:nvSpPr>
          <p:spPr>
            <a:xfrm>
              <a:off x="5501640" y="1822609"/>
              <a:ext cx="594360" cy="594360"/>
            </a:xfrm>
            <a:prstGeom prst="ellipse">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Rectangle 20">
            <a:extLst>
              <a:ext uri="{FF2B5EF4-FFF2-40B4-BE49-F238E27FC236}">
                <a16:creationId xmlns:a16="http://schemas.microsoft.com/office/drawing/2014/main" id="{23673B50-F4C9-BC47-A80F-293632668F42}"/>
              </a:ext>
            </a:extLst>
          </p:cNvPr>
          <p:cNvSpPr/>
          <p:nvPr/>
        </p:nvSpPr>
        <p:spPr>
          <a:xfrm>
            <a:off x="736999" y="4500200"/>
            <a:ext cx="378623" cy="1874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dirty="0">
                <a:solidFill>
                  <a:schemeClr val="tx1"/>
                </a:solidFill>
              </a:rPr>
              <a:t>1</a:t>
            </a:r>
            <a:endParaRPr lang="en-US" sz="1000" dirty="0">
              <a:solidFill>
                <a:schemeClr val="tx1"/>
              </a:solidFill>
            </a:endParaRPr>
          </a:p>
        </p:txBody>
      </p:sp>
      <p:sp>
        <p:nvSpPr>
          <p:cNvPr id="22" name="Rectangle 21">
            <a:extLst>
              <a:ext uri="{FF2B5EF4-FFF2-40B4-BE49-F238E27FC236}">
                <a16:creationId xmlns:a16="http://schemas.microsoft.com/office/drawing/2014/main" id="{34CFF3EE-4B15-D749-8983-0C76C4608122}"/>
              </a:ext>
            </a:extLst>
          </p:cNvPr>
          <p:cNvSpPr/>
          <p:nvPr/>
        </p:nvSpPr>
        <p:spPr>
          <a:xfrm>
            <a:off x="6022694" y="4500200"/>
            <a:ext cx="378623" cy="1874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dirty="0">
                <a:solidFill>
                  <a:schemeClr val="tx1"/>
                </a:solidFill>
              </a:rPr>
              <a:t>1000</a:t>
            </a:r>
            <a:endParaRPr lang="en-US" sz="1000" dirty="0">
              <a:solidFill>
                <a:schemeClr val="tx1"/>
              </a:solidFill>
            </a:endParaRPr>
          </a:p>
        </p:txBody>
      </p:sp>
      <p:sp>
        <p:nvSpPr>
          <p:cNvPr id="23" name="Rectangle 22">
            <a:extLst>
              <a:ext uri="{FF2B5EF4-FFF2-40B4-BE49-F238E27FC236}">
                <a16:creationId xmlns:a16="http://schemas.microsoft.com/office/drawing/2014/main" id="{A7DD1526-9AAD-DA41-BFD2-5334935C99AA}"/>
              </a:ext>
            </a:extLst>
          </p:cNvPr>
          <p:cNvSpPr/>
          <p:nvPr/>
        </p:nvSpPr>
        <p:spPr>
          <a:xfrm>
            <a:off x="8609802" y="4500200"/>
            <a:ext cx="378623" cy="1874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dirty="0">
                <a:solidFill>
                  <a:schemeClr val="tx1"/>
                </a:solidFill>
              </a:rPr>
              <a:t>1500</a:t>
            </a:r>
            <a:endParaRPr lang="en-US" sz="1000" dirty="0">
              <a:solidFill>
                <a:schemeClr val="tx1"/>
              </a:solidFill>
            </a:endParaRPr>
          </a:p>
        </p:txBody>
      </p:sp>
      <p:sp>
        <p:nvSpPr>
          <p:cNvPr id="24" name="Rectangle 23">
            <a:extLst>
              <a:ext uri="{FF2B5EF4-FFF2-40B4-BE49-F238E27FC236}">
                <a16:creationId xmlns:a16="http://schemas.microsoft.com/office/drawing/2014/main" id="{592FBF3B-053C-5A4E-A25A-939B4F0C0722}"/>
              </a:ext>
            </a:extLst>
          </p:cNvPr>
          <p:cNvSpPr/>
          <p:nvPr/>
        </p:nvSpPr>
        <p:spPr>
          <a:xfrm>
            <a:off x="11372249" y="4500200"/>
            <a:ext cx="378623" cy="1874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dirty="0">
                <a:solidFill>
                  <a:schemeClr val="tx1"/>
                </a:solidFill>
              </a:rPr>
              <a:t>2000</a:t>
            </a:r>
            <a:endParaRPr lang="en-US" sz="1000" dirty="0">
              <a:solidFill>
                <a:schemeClr val="tx1"/>
              </a:solidFill>
            </a:endParaRPr>
          </a:p>
        </p:txBody>
      </p:sp>
      <p:sp>
        <p:nvSpPr>
          <p:cNvPr id="25" name="Rectangle 24">
            <a:extLst>
              <a:ext uri="{FF2B5EF4-FFF2-40B4-BE49-F238E27FC236}">
                <a16:creationId xmlns:a16="http://schemas.microsoft.com/office/drawing/2014/main" id="{FAC3FCE7-5B35-7843-B28F-9C18205EA17A}"/>
              </a:ext>
            </a:extLst>
          </p:cNvPr>
          <p:cNvSpPr/>
          <p:nvPr/>
        </p:nvSpPr>
        <p:spPr>
          <a:xfrm>
            <a:off x="3435586" y="4500200"/>
            <a:ext cx="378623" cy="1874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dirty="0">
                <a:solidFill>
                  <a:schemeClr val="tx1"/>
                </a:solidFill>
              </a:rPr>
              <a:t>500</a:t>
            </a:r>
            <a:endParaRPr lang="en-US" sz="1000" dirty="0">
              <a:solidFill>
                <a:schemeClr val="tx1"/>
              </a:solidFill>
            </a:endParaRPr>
          </a:p>
        </p:txBody>
      </p:sp>
      <p:cxnSp>
        <p:nvCxnSpPr>
          <p:cNvPr id="5" name="Straight Connector 4">
            <a:extLst>
              <a:ext uri="{FF2B5EF4-FFF2-40B4-BE49-F238E27FC236}">
                <a16:creationId xmlns:a16="http://schemas.microsoft.com/office/drawing/2014/main" id="{A2370153-7BBB-2742-A035-709F5C5C1CAA}"/>
              </a:ext>
            </a:extLst>
          </p:cNvPr>
          <p:cNvCxnSpPr>
            <a:cxnSpLocks/>
          </p:cNvCxnSpPr>
          <p:nvPr/>
        </p:nvCxnSpPr>
        <p:spPr>
          <a:xfrm>
            <a:off x="920524" y="4078811"/>
            <a:ext cx="0" cy="374904"/>
          </a:xfrm>
          <a:prstGeom prst="line">
            <a:avLst/>
          </a:prstGeom>
          <a:ln w="1270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5C158273-1C5A-A24A-A499-12842D6BFC8E}"/>
              </a:ext>
            </a:extLst>
          </p:cNvPr>
          <p:cNvCxnSpPr>
            <a:cxnSpLocks/>
          </p:cNvCxnSpPr>
          <p:nvPr/>
        </p:nvCxnSpPr>
        <p:spPr>
          <a:xfrm>
            <a:off x="3624897" y="4078811"/>
            <a:ext cx="0" cy="374904"/>
          </a:xfrm>
          <a:prstGeom prst="line">
            <a:avLst/>
          </a:prstGeom>
          <a:ln w="1270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A08A94C3-661C-4644-AE82-CFF78F15318E}"/>
              </a:ext>
            </a:extLst>
          </p:cNvPr>
          <p:cNvCxnSpPr>
            <a:cxnSpLocks/>
          </p:cNvCxnSpPr>
          <p:nvPr/>
        </p:nvCxnSpPr>
        <p:spPr>
          <a:xfrm>
            <a:off x="6205937" y="4078811"/>
            <a:ext cx="0" cy="374904"/>
          </a:xfrm>
          <a:prstGeom prst="line">
            <a:avLst/>
          </a:prstGeom>
          <a:ln w="1270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DC9CDD58-64AA-0249-9138-059811196C75}"/>
              </a:ext>
            </a:extLst>
          </p:cNvPr>
          <p:cNvCxnSpPr>
            <a:cxnSpLocks/>
          </p:cNvCxnSpPr>
          <p:nvPr/>
        </p:nvCxnSpPr>
        <p:spPr>
          <a:xfrm>
            <a:off x="8799113" y="4067045"/>
            <a:ext cx="0" cy="374904"/>
          </a:xfrm>
          <a:prstGeom prst="line">
            <a:avLst/>
          </a:prstGeom>
          <a:ln w="1270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D3B7DEF3-960B-5D4B-9171-B71D5CAC313C}"/>
              </a:ext>
            </a:extLst>
          </p:cNvPr>
          <p:cNvCxnSpPr>
            <a:cxnSpLocks/>
          </p:cNvCxnSpPr>
          <p:nvPr/>
        </p:nvCxnSpPr>
        <p:spPr>
          <a:xfrm>
            <a:off x="11561561" y="4078811"/>
            <a:ext cx="0" cy="374904"/>
          </a:xfrm>
          <a:prstGeom prst="line">
            <a:avLst/>
          </a:prstGeom>
          <a:ln w="1270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475370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291F63E1-B93A-8549-B145-BB4C66765691}"/>
              </a:ext>
            </a:extLst>
          </p:cNvPr>
          <p:cNvCxnSpPr>
            <a:cxnSpLocks/>
          </p:cNvCxnSpPr>
          <p:nvPr/>
        </p:nvCxnSpPr>
        <p:spPr>
          <a:xfrm flipV="1">
            <a:off x="838200" y="4001294"/>
            <a:ext cx="10958068" cy="1"/>
          </a:xfrm>
          <a:prstGeom prst="line">
            <a:avLst/>
          </a:prstGeom>
          <a:ln w="25400">
            <a:solidFill>
              <a:srgbClr val="7B9CD7"/>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AC31BE4-055F-6144-9068-09A3227BABD7}"/>
              </a:ext>
            </a:extLst>
          </p:cNvPr>
          <p:cNvSpPr>
            <a:spLocks noGrp="1"/>
          </p:cNvSpPr>
          <p:nvPr>
            <p:ph type="title"/>
          </p:nvPr>
        </p:nvSpPr>
        <p:spPr/>
        <p:txBody>
          <a:bodyPr/>
          <a:lstStyle/>
          <a:p>
            <a:r>
              <a:rPr lang="en-US" dirty="0"/>
              <a:t>Timeline: Early Church (33-324)</a:t>
            </a:r>
          </a:p>
        </p:txBody>
      </p:sp>
      <p:grpSp>
        <p:nvGrpSpPr>
          <p:cNvPr id="34" name="Group 33">
            <a:extLst>
              <a:ext uri="{FF2B5EF4-FFF2-40B4-BE49-F238E27FC236}">
                <a16:creationId xmlns:a16="http://schemas.microsoft.com/office/drawing/2014/main" id="{BFEFE74A-8C66-CE49-8427-D028C2F621D5}"/>
              </a:ext>
            </a:extLst>
          </p:cNvPr>
          <p:cNvGrpSpPr/>
          <p:nvPr/>
        </p:nvGrpSpPr>
        <p:grpSpPr>
          <a:xfrm>
            <a:off x="1222716" y="2506298"/>
            <a:ext cx="2595484" cy="1562112"/>
            <a:chOff x="6028108" y="2518798"/>
            <a:chExt cx="2595484" cy="1562112"/>
          </a:xfrm>
        </p:grpSpPr>
        <p:grpSp>
          <p:nvGrpSpPr>
            <p:cNvPr id="35" name="Group 34">
              <a:extLst>
                <a:ext uri="{FF2B5EF4-FFF2-40B4-BE49-F238E27FC236}">
                  <a16:creationId xmlns:a16="http://schemas.microsoft.com/office/drawing/2014/main" id="{E39ECFB9-65CF-464C-9B71-BA5BA2E271C3}"/>
                </a:ext>
              </a:extLst>
            </p:cNvPr>
            <p:cNvGrpSpPr/>
            <p:nvPr/>
          </p:nvGrpSpPr>
          <p:grpSpPr>
            <a:xfrm>
              <a:off x="6028108" y="2543730"/>
              <a:ext cx="320040" cy="1537180"/>
              <a:chOff x="6028108" y="2543730"/>
              <a:chExt cx="320040" cy="1537180"/>
            </a:xfrm>
          </p:grpSpPr>
          <p:sp>
            <p:nvSpPr>
              <p:cNvPr id="43" name="Oval 42">
                <a:extLst>
                  <a:ext uri="{FF2B5EF4-FFF2-40B4-BE49-F238E27FC236}">
                    <a16:creationId xmlns:a16="http://schemas.microsoft.com/office/drawing/2014/main" id="{081B4B69-A12E-6F44-B6F4-3F18B2C2ACC6}"/>
                  </a:ext>
                </a:extLst>
              </p:cNvPr>
              <p:cNvSpPr/>
              <p:nvPr/>
            </p:nvSpPr>
            <p:spPr>
              <a:xfrm>
                <a:off x="6110221" y="3927991"/>
                <a:ext cx="152919" cy="152919"/>
              </a:xfrm>
              <a:prstGeom prst="ellipse">
                <a:avLst/>
              </a:prstGeom>
              <a:solidFill>
                <a:schemeClr val="bg1"/>
              </a:solidFill>
              <a:ln w="25400">
                <a:solidFill>
                  <a:srgbClr val="DAA9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id="{CE49229A-0894-854B-97C9-E1BFA38DCC57}"/>
                  </a:ext>
                </a:extLst>
              </p:cNvPr>
              <p:cNvSpPr txBox="1"/>
              <p:nvPr/>
            </p:nvSpPr>
            <p:spPr>
              <a:xfrm>
                <a:off x="6028108" y="2543730"/>
                <a:ext cx="320040" cy="320040"/>
              </a:xfrm>
              <a:prstGeom prst="rect">
                <a:avLst/>
              </a:prstGeom>
              <a:solidFill>
                <a:srgbClr val="DAA92E"/>
              </a:solidFill>
              <a:ln>
                <a:solidFill>
                  <a:srgbClr val="D38E33"/>
                </a:solidFill>
              </a:ln>
            </p:spPr>
            <p:txBody>
              <a:bodyPr wrap="square" rtlCol="0">
                <a:spAutoFit/>
              </a:bodyPr>
              <a:lstStyle/>
              <a:p>
                <a:endParaRPr lang="en-US" dirty="0">
                  <a:solidFill>
                    <a:schemeClr val="bg1"/>
                  </a:solidFill>
                </a:endParaRPr>
              </a:p>
            </p:txBody>
          </p:sp>
          <p:cxnSp>
            <p:nvCxnSpPr>
              <p:cNvPr id="45" name="Straight Connector 44">
                <a:extLst>
                  <a:ext uri="{FF2B5EF4-FFF2-40B4-BE49-F238E27FC236}">
                    <a16:creationId xmlns:a16="http://schemas.microsoft.com/office/drawing/2014/main" id="{2EED87B9-7CF7-1748-9A0E-EB0A2DA9D806}"/>
                  </a:ext>
                </a:extLst>
              </p:cNvPr>
              <p:cNvCxnSpPr>
                <a:cxnSpLocks/>
                <a:stCxn id="44" idx="2"/>
                <a:endCxn id="43" idx="0"/>
              </p:cNvCxnSpPr>
              <p:nvPr/>
            </p:nvCxnSpPr>
            <p:spPr>
              <a:xfrm flipH="1">
                <a:off x="6186681" y="2863770"/>
                <a:ext cx="1447" cy="1064221"/>
              </a:xfrm>
              <a:prstGeom prst="line">
                <a:avLst/>
              </a:prstGeom>
              <a:ln w="25400">
                <a:solidFill>
                  <a:srgbClr val="DAA92E"/>
                </a:solidFill>
              </a:ln>
            </p:spPr>
            <p:style>
              <a:lnRef idx="1">
                <a:schemeClr val="accent1"/>
              </a:lnRef>
              <a:fillRef idx="0">
                <a:schemeClr val="accent1"/>
              </a:fillRef>
              <a:effectRef idx="0">
                <a:schemeClr val="accent1"/>
              </a:effectRef>
              <a:fontRef idx="minor">
                <a:schemeClr val="tx1"/>
              </a:fontRef>
            </p:style>
          </p:cxnSp>
        </p:grpSp>
        <p:sp>
          <p:nvSpPr>
            <p:cNvPr id="36" name="Rectangle 35">
              <a:extLst>
                <a:ext uri="{FF2B5EF4-FFF2-40B4-BE49-F238E27FC236}">
                  <a16:creationId xmlns:a16="http://schemas.microsoft.com/office/drawing/2014/main" id="{CB8FEB95-36B0-B548-8579-6DA7EA81FEC5}"/>
                </a:ext>
              </a:extLst>
            </p:cNvPr>
            <p:cNvSpPr/>
            <p:nvPr/>
          </p:nvSpPr>
          <p:spPr>
            <a:xfrm>
              <a:off x="6374258" y="2518798"/>
              <a:ext cx="2249334" cy="369332"/>
            </a:xfrm>
            <a:prstGeom prst="rect">
              <a:avLst/>
            </a:prstGeom>
          </p:spPr>
          <p:txBody>
            <a:bodyPr wrap="none">
              <a:spAutoFit/>
            </a:bodyPr>
            <a:lstStyle/>
            <a:p>
              <a:r>
                <a:rPr lang="en-US" dirty="0"/>
                <a:t>Jesus Ascends (31/33)</a:t>
              </a:r>
            </a:p>
          </p:txBody>
        </p:sp>
      </p:grpSp>
      <p:grpSp>
        <p:nvGrpSpPr>
          <p:cNvPr id="46" name="Group 45">
            <a:extLst>
              <a:ext uri="{FF2B5EF4-FFF2-40B4-BE49-F238E27FC236}">
                <a16:creationId xmlns:a16="http://schemas.microsoft.com/office/drawing/2014/main" id="{908816EB-BC50-7D48-BF8F-563C28E08E9C}"/>
              </a:ext>
            </a:extLst>
          </p:cNvPr>
          <p:cNvGrpSpPr/>
          <p:nvPr/>
        </p:nvGrpSpPr>
        <p:grpSpPr>
          <a:xfrm>
            <a:off x="2831172" y="2904735"/>
            <a:ext cx="2092640" cy="1175699"/>
            <a:chOff x="6029887" y="2905211"/>
            <a:chExt cx="2092640" cy="1175699"/>
          </a:xfrm>
        </p:grpSpPr>
        <p:grpSp>
          <p:nvGrpSpPr>
            <p:cNvPr id="47" name="Group 46">
              <a:extLst>
                <a:ext uri="{FF2B5EF4-FFF2-40B4-BE49-F238E27FC236}">
                  <a16:creationId xmlns:a16="http://schemas.microsoft.com/office/drawing/2014/main" id="{68EB6160-193B-F944-817A-84EB64C6B7A1}"/>
                </a:ext>
              </a:extLst>
            </p:cNvPr>
            <p:cNvGrpSpPr/>
            <p:nvPr/>
          </p:nvGrpSpPr>
          <p:grpSpPr>
            <a:xfrm>
              <a:off x="6029887" y="2930143"/>
              <a:ext cx="320040" cy="1150767"/>
              <a:chOff x="6029887" y="2930143"/>
              <a:chExt cx="320040" cy="1150767"/>
            </a:xfrm>
          </p:grpSpPr>
          <p:sp>
            <p:nvSpPr>
              <p:cNvPr id="49" name="Oval 48">
                <a:extLst>
                  <a:ext uri="{FF2B5EF4-FFF2-40B4-BE49-F238E27FC236}">
                    <a16:creationId xmlns:a16="http://schemas.microsoft.com/office/drawing/2014/main" id="{D08BC0C6-C406-7349-AD4D-7909A294109A}"/>
                  </a:ext>
                </a:extLst>
              </p:cNvPr>
              <p:cNvSpPr/>
              <p:nvPr/>
            </p:nvSpPr>
            <p:spPr>
              <a:xfrm>
                <a:off x="6110221" y="3927991"/>
                <a:ext cx="152919" cy="152919"/>
              </a:xfrm>
              <a:prstGeom prst="ellipse">
                <a:avLst/>
              </a:prstGeom>
              <a:solidFill>
                <a:schemeClr val="bg1"/>
              </a:solidFill>
              <a:ln w="25400">
                <a:solidFill>
                  <a:srgbClr val="DAA9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Box 49">
                <a:extLst>
                  <a:ext uri="{FF2B5EF4-FFF2-40B4-BE49-F238E27FC236}">
                    <a16:creationId xmlns:a16="http://schemas.microsoft.com/office/drawing/2014/main" id="{8324DDE1-3896-3A48-A874-9EB9BBB837B5}"/>
                  </a:ext>
                </a:extLst>
              </p:cNvPr>
              <p:cNvSpPr txBox="1"/>
              <p:nvPr/>
            </p:nvSpPr>
            <p:spPr>
              <a:xfrm>
                <a:off x="6029887" y="2930143"/>
                <a:ext cx="320040" cy="320040"/>
              </a:xfrm>
              <a:prstGeom prst="rect">
                <a:avLst/>
              </a:prstGeom>
              <a:solidFill>
                <a:srgbClr val="DAA92E"/>
              </a:solidFill>
              <a:ln>
                <a:solidFill>
                  <a:srgbClr val="D38E33"/>
                </a:solidFill>
              </a:ln>
            </p:spPr>
            <p:txBody>
              <a:bodyPr wrap="square" rtlCol="0">
                <a:spAutoFit/>
              </a:bodyPr>
              <a:lstStyle/>
              <a:p>
                <a:endParaRPr lang="en-US" dirty="0">
                  <a:solidFill>
                    <a:schemeClr val="bg1"/>
                  </a:solidFill>
                </a:endParaRPr>
              </a:p>
            </p:txBody>
          </p:sp>
          <p:cxnSp>
            <p:nvCxnSpPr>
              <p:cNvPr id="51" name="Straight Connector 50">
                <a:extLst>
                  <a:ext uri="{FF2B5EF4-FFF2-40B4-BE49-F238E27FC236}">
                    <a16:creationId xmlns:a16="http://schemas.microsoft.com/office/drawing/2014/main" id="{ADE542D4-F75E-7241-903C-A414BB26536D}"/>
                  </a:ext>
                </a:extLst>
              </p:cNvPr>
              <p:cNvCxnSpPr>
                <a:cxnSpLocks/>
                <a:stCxn id="50" idx="2"/>
                <a:endCxn id="49" idx="0"/>
              </p:cNvCxnSpPr>
              <p:nvPr/>
            </p:nvCxnSpPr>
            <p:spPr>
              <a:xfrm flipH="1">
                <a:off x="6186681" y="3250183"/>
                <a:ext cx="3226" cy="677808"/>
              </a:xfrm>
              <a:prstGeom prst="line">
                <a:avLst/>
              </a:prstGeom>
              <a:ln w="25400">
                <a:solidFill>
                  <a:srgbClr val="DAA92E"/>
                </a:solidFill>
              </a:ln>
            </p:spPr>
            <p:style>
              <a:lnRef idx="1">
                <a:schemeClr val="accent1"/>
              </a:lnRef>
              <a:fillRef idx="0">
                <a:schemeClr val="accent1"/>
              </a:fillRef>
              <a:effectRef idx="0">
                <a:schemeClr val="accent1"/>
              </a:effectRef>
              <a:fontRef idx="minor">
                <a:schemeClr val="tx1"/>
              </a:fontRef>
            </p:style>
          </p:cxnSp>
        </p:grpSp>
        <p:sp>
          <p:nvSpPr>
            <p:cNvPr id="48" name="Rectangle 47">
              <a:extLst>
                <a:ext uri="{FF2B5EF4-FFF2-40B4-BE49-F238E27FC236}">
                  <a16:creationId xmlns:a16="http://schemas.microsoft.com/office/drawing/2014/main" id="{506D13B6-A975-1C46-BEB8-378FD3DC8823}"/>
                </a:ext>
              </a:extLst>
            </p:cNvPr>
            <p:cNvSpPr/>
            <p:nvPr/>
          </p:nvSpPr>
          <p:spPr>
            <a:xfrm>
              <a:off x="6376472" y="2905211"/>
              <a:ext cx="1746055" cy="369332"/>
            </a:xfrm>
            <a:prstGeom prst="rect">
              <a:avLst/>
            </a:prstGeom>
          </p:spPr>
          <p:txBody>
            <a:bodyPr wrap="none">
              <a:spAutoFit/>
            </a:bodyPr>
            <a:lstStyle/>
            <a:p>
              <a:r>
                <a:rPr lang="en-US" dirty="0"/>
                <a:t>Rome Burns (64)</a:t>
              </a:r>
            </a:p>
          </p:txBody>
        </p:sp>
      </p:grpSp>
      <p:grpSp>
        <p:nvGrpSpPr>
          <p:cNvPr id="52" name="Group 51">
            <a:extLst>
              <a:ext uri="{FF2B5EF4-FFF2-40B4-BE49-F238E27FC236}">
                <a16:creationId xmlns:a16="http://schemas.microsoft.com/office/drawing/2014/main" id="{766FCE0B-D116-9F4C-9B71-139BBCC73010}"/>
              </a:ext>
            </a:extLst>
          </p:cNvPr>
          <p:cNvGrpSpPr/>
          <p:nvPr/>
        </p:nvGrpSpPr>
        <p:grpSpPr>
          <a:xfrm>
            <a:off x="9917795" y="3102071"/>
            <a:ext cx="1691560" cy="966339"/>
            <a:chOff x="4664240" y="3114571"/>
            <a:chExt cx="1691560" cy="966339"/>
          </a:xfrm>
        </p:grpSpPr>
        <p:grpSp>
          <p:nvGrpSpPr>
            <p:cNvPr id="53" name="Group 52">
              <a:extLst>
                <a:ext uri="{FF2B5EF4-FFF2-40B4-BE49-F238E27FC236}">
                  <a16:creationId xmlns:a16="http://schemas.microsoft.com/office/drawing/2014/main" id="{45A9D3EA-5D22-DD4F-9ED7-570312EC3152}"/>
                </a:ext>
              </a:extLst>
            </p:cNvPr>
            <p:cNvGrpSpPr/>
            <p:nvPr/>
          </p:nvGrpSpPr>
          <p:grpSpPr>
            <a:xfrm>
              <a:off x="6035760" y="3132395"/>
              <a:ext cx="320040" cy="948515"/>
              <a:chOff x="6035760" y="3132395"/>
              <a:chExt cx="320040" cy="948515"/>
            </a:xfrm>
          </p:grpSpPr>
          <p:sp>
            <p:nvSpPr>
              <p:cNvPr id="55" name="Oval 54">
                <a:extLst>
                  <a:ext uri="{FF2B5EF4-FFF2-40B4-BE49-F238E27FC236}">
                    <a16:creationId xmlns:a16="http://schemas.microsoft.com/office/drawing/2014/main" id="{696F9F1D-A41A-A345-A926-A8D0C0E23DB3}"/>
                  </a:ext>
                </a:extLst>
              </p:cNvPr>
              <p:cNvSpPr/>
              <p:nvPr/>
            </p:nvSpPr>
            <p:spPr>
              <a:xfrm>
                <a:off x="6110221" y="3927991"/>
                <a:ext cx="152919" cy="152919"/>
              </a:xfrm>
              <a:prstGeom prst="ellipse">
                <a:avLst/>
              </a:prstGeom>
              <a:solidFill>
                <a:schemeClr val="bg1"/>
              </a:solidFill>
              <a:ln w="25400">
                <a:solidFill>
                  <a:srgbClr val="DAA9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extBox 55">
                <a:extLst>
                  <a:ext uri="{FF2B5EF4-FFF2-40B4-BE49-F238E27FC236}">
                    <a16:creationId xmlns:a16="http://schemas.microsoft.com/office/drawing/2014/main" id="{C3288254-693B-0D4B-B748-39914592DF12}"/>
                  </a:ext>
                </a:extLst>
              </p:cNvPr>
              <p:cNvSpPr txBox="1"/>
              <p:nvPr/>
            </p:nvSpPr>
            <p:spPr>
              <a:xfrm>
                <a:off x="6035760" y="3132395"/>
                <a:ext cx="320040" cy="320040"/>
              </a:xfrm>
              <a:prstGeom prst="rect">
                <a:avLst/>
              </a:prstGeom>
              <a:solidFill>
                <a:srgbClr val="DAA92E"/>
              </a:solidFill>
              <a:ln>
                <a:solidFill>
                  <a:srgbClr val="D38E33"/>
                </a:solidFill>
              </a:ln>
            </p:spPr>
            <p:txBody>
              <a:bodyPr wrap="square" rtlCol="0">
                <a:spAutoFit/>
              </a:bodyPr>
              <a:lstStyle/>
              <a:p>
                <a:endParaRPr lang="en-US" dirty="0">
                  <a:solidFill>
                    <a:schemeClr val="bg1"/>
                  </a:solidFill>
                </a:endParaRPr>
              </a:p>
            </p:txBody>
          </p:sp>
          <p:cxnSp>
            <p:nvCxnSpPr>
              <p:cNvPr id="57" name="Straight Connector 56">
                <a:extLst>
                  <a:ext uri="{FF2B5EF4-FFF2-40B4-BE49-F238E27FC236}">
                    <a16:creationId xmlns:a16="http://schemas.microsoft.com/office/drawing/2014/main" id="{7CBED125-90FE-4D44-93C7-7F591B2773D3}"/>
                  </a:ext>
                </a:extLst>
              </p:cNvPr>
              <p:cNvCxnSpPr>
                <a:cxnSpLocks/>
                <a:stCxn id="56" idx="2"/>
                <a:endCxn id="55" idx="0"/>
              </p:cNvCxnSpPr>
              <p:nvPr/>
            </p:nvCxnSpPr>
            <p:spPr>
              <a:xfrm flipH="1">
                <a:off x="6186681" y="3452435"/>
                <a:ext cx="9099" cy="475556"/>
              </a:xfrm>
              <a:prstGeom prst="line">
                <a:avLst/>
              </a:prstGeom>
              <a:ln w="25400">
                <a:solidFill>
                  <a:srgbClr val="DAA92E"/>
                </a:solidFill>
              </a:ln>
            </p:spPr>
            <p:style>
              <a:lnRef idx="1">
                <a:schemeClr val="accent1"/>
              </a:lnRef>
              <a:fillRef idx="0">
                <a:schemeClr val="accent1"/>
              </a:fillRef>
              <a:effectRef idx="0">
                <a:schemeClr val="accent1"/>
              </a:effectRef>
              <a:fontRef idx="minor">
                <a:schemeClr val="tx1"/>
              </a:fontRef>
            </p:style>
          </p:cxnSp>
        </p:grpSp>
        <p:sp>
          <p:nvSpPr>
            <p:cNvPr id="54" name="Rectangle 53">
              <a:extLst>
                <a:ext uri="{FF2B5EF4-FFF2-40B4-BE49-F238E27FC236}">
                  <a16:creationId xmlns:a16="http://schemas.microsoft.com/office/drawing/2014/main" id="{055220DF-D2B4-7245-A845-77FBF780F981}"/>
                </a:ext>
              </a:extLst>
            </p:cNvPr>
            <p:cNvSpPr/>
            <p:nvPr/>
          </p:nvSpPr>
          <p:spPr>
            <a:xfrm>
              <a:off x="4664240" y="3114571"/>
              <a:ext cx="1364156" cy="369332"/>
            </a:xfrm>
            <a:prstGeom prst="rect">
              <a:avLst/>
            </a:prstGeom>
          </p:spPr>
          <p:txBody>
            <a:bodyPr wrap="none">
              <a:spAutoFit/>
            </a:bodyPr>
            <a:lstStyle/>
            <a:p>
              <a:r>
                <a:rPr lang="en-US" dirty="0"/>
                <a:t>Nicaea (324)</a:t>
              </a:r>
            </a:p>
          </p:txBody>
        </p:sp>
      </p:grpSp>
      <p:grpSp>
        <p:nvGrpSpPr>
          <p:cNvPr id="38" name="Group 37">
            <a:extLst>
              <a:ext uri="{FF2B5EF4-FFF2-40B4-BE49-F238E27FC236}">
                <a16:creationId xmlns:a16="http://schemas.microsoft.com/office/drawing/2014/main" id="{7CB50148-6002-6C44-AF48-67C8CE2638B3}"/>
              </a:ext>
            </a:extLst>
          </p:cNvPr>
          <p:cNvGrpSpPr/>
          <p:nvPr/>
        </p:nvGrpSpPr>
        <p:grpSpPr>
          <a:xfrm>
            <a:off x="9043429" y="2647139"/>
            <a:ext cx="2329602" cy="1418273"/>
            <a:chOff x="4026622" y="2662637"/>
            <a:chExt cx="2329602" cy="1418273"/>
          </a:xfrm>
        </p:grpSpPr>
        <p:grpSp>
          <p:nvGrpSpPr>
            <p:cNvPr id="39" name="Group 38">
              <a:extLst>
                <a:ext uri="{FF2B5EF4-FFF2-40B4-BE49-F238E27FC236}">
                  <a16:creationId xmlns:a16="http://schemas.microsoft.com/office/drawing/2014/main" id="{31E0B7DD-2614-4F4B-BEE4-B35E70BD53E1}"/>
                </a:ext>
              </a:extLst>
            </p:cNvPr>
            <p:cNvGrpSpPr/>
            <p:nvPr/>
          </p:nvGrpSpPr>
          <p:grpSpPr>
            <a:xfrm>
              <a:off x="6036184" y="2676280"/>
              <a:ext cx="320040" cy="1404630"/>
              <a:chOff x="6036184" y="2676280"/>
              <a:chExt cx="320040" cy="1404630"/>
            </a:xfrm>
          </p:grpSpPr>
          <p:sp>
            <p:nvSpPr>
              <p:cNvPr id="41" name="Oval 40">
                <a:extLst>
                  <a:ext uri="{FF2B5EF4-FFF2-40B4-BE49-F238E27FC236}">
                    <a16:creationId xmlns:a16="http://schemas.microsoft.com/office/drawing/2014/main" id="{B114D6C3-4A09-BA40-807B-08E6E658E0A9}"/>
                  </a:ext>
                </a:extLst>
              </p:cNvPr>
              <p:cNvSpPr/>
              <p:nvPr/>
            </p:nvSpPr>
            <p:spPr>
              <a:xfrm>
                <a:off x="6110221" y="3927991"/>
                <a:ext cx="152919" cy="152919"/>
              </a:xfrm>
              <a:prstGeom prst="ellipse">
                <a:avLst/>
              </a:prstGeom>
              <a:solidFill>
                <a:schemeClr val="bg1"/>
              </a:solidFill>
              <a:ln w="25400">
                <a:solidFill>
                  <a:srgbClr val="DAA9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A23077F6-7B1F-EC4B-BB44-90FBD5FBDFCA}"/>
                  </a:ext>
                </a:extLst>
              </p:cNvPr>
              <p:cNvSpPr txBox="1"/>
              <p:nvPr/>
            </p:nvSpPr>
            <p:spPr>
              <a:xfrm>
                <a:off x="6036184" y="2676280"/>
                <a:ext cx="320040" cy="320040"/>
              </a:xfrm>
              <a:prstGeom prst="rect">
                <a:avLst/>
              </a:prstGeom>
              <a:solidFill>
                <a:srgbClr val="DAA92E"/>
              </a:solidFill>
              <a:ln>
                <a:solidFill>
                  <a:srgbClr val="D38E33"/>
                </a:solidFill>
              </a:ln>
            </p:spPr>
            <p:txBody>
              <a:bodyPr wrap="square" rtlCol="0">
                <a:spAutoFit/>
              </a:bodyPr>
              <a:lstStyle/>
              <a:p>
                <a:endParaRPr lang="en-US" dirty="0">
                  <a:solidFill>
                    <a:schemeClr val="bg1"/>
                  </a:solidFill>
                </a:endParaRPr>
              </a:p>
            </p:txBody>
          </p:sp>
          <p:cxnSp>
            <p:nvCxnSpPr>
              <p:cNvPr id="58" name="Straight Connector 57">
                <a:extLst>
                  <a:ext uri="{FF2B5EF4-FFF2-40B4-BE49-F238E27FC236}">
                    <a16:creationId xmlns:a16="http://schemas.microsoft.com/office/drawing/2014/main" id="{F9056381-97F8-7745-8BA0-442BD4DB1432}"/>
                  </a:ext>
                </a:extLst>
              </p:cNvPr>
              <p:cNvCxnSpPr>
                <a:cxnSpLocks/>
                <a:stCxn id="42" idx="2"/>
                <a:endCxn id="41" idx="0"/>
              </p:cNvCxnSpPr>
              <p:nvPr/>
            </p:nvCxnSpPr>
            <p:spPr>
              <a:xfrm flipH="1">
                <a:off x="6186681" y="2996320"/>
                <a:ext cx="9523" cy="931671"/>
              </a:xfrm>
              <a:prstGeom prst="line">
                <a:avLst/>
              </a:prstGeom>
              <a:ln w="25400">
                <a:solidFill>
                  <a:srgbClr val="DAA92E"/>
                </a:solidFill>
              </a:ln>
            </p:spPr>
            <p:style>
              <a:lnRef idx="1">
                <a:schemeClr val="accent1"/>
              </a:lnRef>
              <a:fillRef idx="0">
                <a:schemeClr val="accent1"/>
              </a:fillRef>
              <a:effectRef idx="0">
                <a:schemeClr val="accent1"/>
              </a:effectRef>
              <a:fontRef idx="minor">
                <a:schemeClr val="tx1"/>
              </a:fontRef>
            </p:style>
          </p:cxnSp>
        </p:grpSp>
        <p:sp>
          <p:nvSpPr>
            <p:cNvPr id="40" name="Rectangle 39">
              <a:extLst>
                <a:ext uri="{FF2B5EF4-FFF2-40B4-BE49-F238E27FC236}">
                  <a16:creationId xmlns:a16="http://schemas.microsoft.com/office/drawing/2014/main" id="{9787FC89-E5F5-714E-942B-0B4639A09B46}"/>
                </a:ext>
              </a:extLst>
            </p:cNvPr>
            <p:cNvSpPr/>
            <p:nvPr/>
          </p:nvSpPr>
          <p:spPr>
            <a:xfrm>
              <a:off x="4026622" y="2662637"/>
              <a:ext cx="2021515" cy="369332"/>
            </a:xfrm>
            <a:prstGeom prst="rect">
              <a:avLst/>
            </a:prstGeom>
          </p:spPr>
          <p:txBody>
            <a:bodyPr wrap="none">
              <a:spAutoFit/>
            </a:bodyPr>
            <a:lstStyle/>
            <a:p>
              <a:r>
                <a:rPr lang="en-US" dirty="0"/>
                <a:t>Edict of Milan (313)</a:t>
              </a:r>
            </a:p>
          </p:txBody>
        </p:sp>
      </p:grpSp>
      <p:sp>
        <p:nvSpPr>
          <p:cNvPr id="4" name="Oval 3">
            <a:extLst>
              <a:ext uri="{FF2B5EF4-FFF2-40B4-BE49-F238E27FC236}">
                <a16:creationId xmlns:a16="http://schemas.microsoft.com/office/drawing/2014/main" id="{F6F08A9E-BF46-554B-A12F-E1EE3F9B11CB}"/>
              </a:ext>
            </a:extLst>
          </p:cNvPr>
          <p:cNvSpPr/>
          <p:nvPr/>
        </p:nvSpPr>
        <p:spPr>
          <a:xfrm>
            <a:off x="838200" y="3800517"/>
            <a:ext cx="378623" cy="3749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00" dirty="0"/>
              <a:t>1</a:t>
            </a:r>
            <a:endParaRPr lang="en-US" sz="600" dirty="0"/>
          </a:p>
        </p:txBody>
      </p:sp>
      <p:sp>
        <p:nvSpPr>
          <p:cNvPr id="60" name="Oval 59">
            <a:extLst>
              <a:ext uri="{FF2B5EF4-FFF2-40B4-BE49-F238E27FC236}">
                <a16:creationId xmlns:a16="http://schemas.microsoft.com/office/drawing/2014/main" id="{B0EEF628-E1CE-8C46-A8AC-153A87FBC650}"/>
              </a:ext>
            </a:extLst>
          </p:cNvPr>
          <p:cNvSpPr/>
          <p:nvPr/>
        </p:nvSpPr>
        <p:spPr>
          <a:xfrm>
            <a:off x="4111990" y="3800517"/>
            <a:ext cx="378623" cy="3749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00" dirty="0"/>
              <a:t>100</a:t>
            </a:r>
            <a:endParaRPr lang="en-US" sz="600" dirty="0"/>
          </a:p>
        </p:txBody>
      </p:sp>
      <p:sp>
        <p:nvSpPr>
          <p:cNvPr id="61" name="Oval 60">
            <a:extLst>
              <a:ext uri="{FF2B5EF4-FFF2-40B4-BE49-F238E27FC236}">
                <a16:creationId xmlns:a16="http://schemas.microsoft.com/office/drawing/2014/main" id="{F4C5F7BF-1D0E-0B4F-B18D-4FF676B4ABEA}"/>
              </a:ext>
            </a:extLst>
          </p:cNvPr>
          <p:cNvSpPr/>
          <p:nvPr/>
        </p:nvSpPr>
        <p:spPr>
          <a:xfrm>
            <a:off x="7385780" y="3800517"/>
            <a:ext cx="378623" cy="3749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00" dirty="0"/>
              <a:t>200</a:t>
            </a:r>
            <a:endParaRPr lang="en-US" sz="600" dirty="0"/>
          </a:p>
        </p:txBody>
      </p:sp>
      <p:sp>
        <p:nvSpPr>
          <p:cNvPr id="62" name="Oval 61">
            <a:extLst>
              <a:ext uri="{FF2B5EF4-FFF2-40B4-BE49-F238E27FC236}">
                <a16:creationId xmlns:a16="http://schemas.microsoft.com/office/drawing/2014/main" id="{640053B5-A19A-5047-8C1B-7BD0456F8827}"/>
              </a:ext>
            </a:extLst>
          </p:cNvPr>
          <p:cNvSpPr/>
          <p:nvPr/>
        </p:nvSpPr>
        <p:spPr>
          <a:xfrm>
            <a:off x="10659571" y="3824597"/>
            <a:ext cx="378623" cy="3749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00" dirty="0"/>
              <a:t>300</a:t>
            </a:r>
            <a:endParaRPr lang="en-US" sz="600" dirty="0"/>
          </a:p>
        </p:txBody>
      </p:sp>
      <p:grpSp>
        <p:nvGrpSpPr>
          <p:cNvPr id="59" name="Group 58">
            <a:extLst>
              <a:ext uri="{FF2B5EF4-FFF2-40B4-BE49-F238E27FC236}">
                <a16:creationId xmlns:a16="http://schemas.microsoft.com/office/drawing/2014/main" id="{B0BD8083-9D5E-224C-9FF8-ED8D2814CCE5}"/>
              </a:ext>
            </a:extLst>
          </p:cNvPr>
          <p:cNvGrpSpPr/>
          <p:nvPr/>
        </p:nvGrpSpPr>
        <p:grpSpPr>
          <a:xfrm>
            <a:off x="3022787" y="3315762"/>
            <a:ext cx="2648772" cy="767849"/>
            <a:chOff x="6024895" y="3313061"/>
            <a:chExt cx="2648772" cy="767849"/>
          </a:xfrm>
        </p:grpSpPr>
        <p:grpSp>
          <p:nvGrpSpPr>
            <p:cNvPr id="64" name="Group 63">
              <a:extLst>
                <a:ext uri="{FF2B5EF4-FFF2-40B4-BE49-F238E27FC236}">
                  <a16:creationId xmlns:a16="http://schemas.microsoft.com/office/drawing/2014/main" id="{6282C0B4-1C74-9E4D-A253-47E0EDE95536}"/>
                </a:ext>
              </a:extLst>
            </p:cNvPr>
            <p:cNvGrpSpPr/>
            <p:nvPr/>
          </p:nvGrpSpPr>
          <p:grpSpPr>
            <a:xfrm>
              <a:off x="6024895" y="3315415"/>
              <a:ext cx="320040" cy="765495"/>
              <a:chOff x="6024895" y="3315415"/>
              <a:chExt cx="320040" cy="765495"/>
            </a:xfrm>
          </p:grpSpPr>
          <p:sp>
            <p:nvSpPr>
              <p:cNvPr id="66" name="Oval 65">
                <a:extLst>
                  <a:ext uri="{FF2B5EF4-FFF2-40B4-BE49-F238E27FC236}">
                    <a16:creationId xmlns:a16="http://schemas.microsoft.com/office/drawing/2014/main" id="{0E6A84F2-D410-EF4F-B1D4-1B9BCA9A1632}"/>
                  </a:ext>
                </a:extLst>
              </p:cNvPr>
              <p:cNvSpPr/>
              <p:nvPr/>
            </p:nvSpPr>
            <p:spPr>
              <a:xfrm>
                <a:off x="6110221" y="3927991"/>
                <a:ext cx="152919" cy="152919"/>
              </a:xfrm>
              <a:prstGeom prst="ellipse">
                <a:avLst/>
              </a:prstGeom>
              <a:solidFill>
                <a:schemeClr val="bg1"/>
              </a:solidFill>
              <a:ln w="25400">
                <a:solidFill>
                  <a:srgbClr val="DAA9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TextBox 66">
                <a:extLst>
                  <a:ext uri="{FF2B5EF4-FFF2-40B4-BE49-F238E27FC236}">
                    <a16:creationId xmlns:a16="http://schemas.microsoft.com/office/drawing/2014/main" id="{6D8ABD96-7A8C-7940-9EFB-F46728F5CA1B}"/>
                  </a:ext>
                </a:extLst>
              </p:cNvPr>
              <p:cNvSpPr txBox="1"/>
              <p:nvPr/>
            </p:nvSpPr>
            <p:spPr>
              <a:xfrm>
                <a:off x="6024895" y="3315415"/>
                <a:ext cx="320040" cy="320040"/>
              </a:xfrm>
              <a:prstGeom prst="rect">
                <a:avLst/>
              </a:prstGeom>
              <a:solidFill>
                <a:srgbClr val="DAA92E"/>
              </a:solidFill>
              <a:ln>
                <a:solidFill>
                  <a:srgbClr val="D38E33"/>
                </a:solidFill>
              </a:ln>
            </p:spPr>
            <p:txBody>
              <a:bodyPr wrap="square" rtlCol="0">
                <a:spAutoFit/>
              </a:bodyPr>
              <a:lstStyle/>
              <a:p>
                <a:endParaRPr lang="en-US" dirty="0">
                  <a:solidFill>
                    <a:schemeClr val="bg1"/>
                  </a:solidFill>
                </a:endParaRPr>
              </a:p>
            </p:txBody>
          </p:sp>
          <p:cxnSp>
            <p:nvCxnSpPr>
              <p:cNvPr id="68" name="Straight Connector 67">
                <a:extLst>
                  <a:ext uri="{FF2B5EF4-FFF2-40B4-BE49-F238E27FC236}">
                    <a16:creationId xmlns:a16="http://schemas.microsoft.com/office/drawing/2014/main" id="{64BC0817-6440-9744-8E4E-C57A0227B72F}"/>
                  </a:ext>
                </a:extLst>
              </p:cNvPr>
              <p:cNvCxnSpPr>
                <a:cxnSpLocks/>
                <a:stCxn id="67" idx="2"/>
                <a:endCxn id="66" idx="0"/>
              </p:cNvCxnSpPr>
              <p:nvPr/>
            </p:nvCxnSpPr>
            <p:spPr>
              <a:xfrm>
                <a:off x="6184915" y="3635455"/>
                <a:ext cx="1766" cy="292536"/>
              </a:xfrm>
              <a:prstGeom prst="line">
                <a:avLst/>
              </a:prstGeom>
              <a:ln w="25400">
                <a:solidFill>
                  <a:srgbClr val="DAA92E"/>
                </a:solidFill>
              </a:ln>
            </p:spPr>
            <p:style>
              <a:lnRef idx="1">
                <a:schemeClr val="accent1"/>
              </a:lnRef>
              <a:fillRef idx="0">
                <a:schemeClr val="accent1"/>
              </a:fillRef>
              <a:effectRef idx="0">
                <a:schemeClr val="accent1"/>
              </a:effectRef>
              <a:fontRef idx="minor">
                <a:schemeClr val="tx1"/>
              </a:fontRef>
            </p:style>
          </p:cxnSp>
        </p:grpSp>
        <p:sp>
          <p:nvSpPr>
            <p:cNvPr id="65" name="Rectangle 64">
              <a:extLst>
                <a:ext uri="{FF2B5EF4-FFF2-40B4-BE49-F238E27FC236}">
                  <a16:creationId xmlns:a16="http://schemas.microsoft.com/office/drawing/2014/main" id="{78B863D8-D435-DD48-A6B7-DB200D627CA1}"/>
                </a:ext>
              </a:extLst>
            </p:cNvPr>
            <p:cNvSpPr/>
            <p:nvPr/>
          </p:nvSpPr>
          <p:spPr>
            <a:xfrm>
              <a:off x="6382334" y="3313061"/>
              <a:ext cx="2291333" cy="369332"/>
            </a:xfrm>
            <a:prstGeom prst="rect">
              <a:avLst/>
            </a:prstGeom>
          </p:spPr>
          <p:txBody>
            <a:bodyPr wrap="none">
              <a:spAutoFit/>
            </a:bodyPr>
            <a:lstStyle/>
            <a:p>
              <a:r>
                <a:rPr lang="en-US" dirty="0"/>
                <a:t>Jerusalem Temple (70)</a:t>
              </a:r>
            </a:p>
          </p:txBody>
        </p:sp>
      </p:grpSp>
      <p:grpSp>
        <p:nvGrpSpPr>
          <p:cNvPr id="13" name="Group 12">
            <a:extLst>
              <a:ext uri="{FF2B5EF4-FFF2-40B4-BE49-F238E27FC236}">
                <a16:creationId xmlns:a16="http://schemas.microsoft.com/office/drawing/2014/main" id="{07B7160C-C0EE-CD4D-8090-83640E71217B}"/>
              </a:ext>
            </a:extLst>
          </p:cNvPr>
          <p:cNvGrpSpPr/>
          <p:nvPr/>
        </p:nvGrpSpPr>
        <p:grpSpPr>
          <a:xfrm>
            <a:off x="2238719" y="3935589"/>
            <a:ext cx="1673787" cy="2798280"/>
            <a:chOff x="1739173" y="3935589"/>
            <a:chExt cx="1673787" cy="2798280"/>
          </a:xfrm>
        </p:grpSpPr>
        <p:grpSp>
          <p:nvGrpSpPr>
            <p:cNvPr id="69" name="Group 68">
              <a:extLst>
                <a:ext uri="{FF2B5EF4-FFF2-40B4-BE49-F238E27FC236}">
                  <a16:creationId xmlns:a16="http://schemas.microsoft.com/office/drawing/2014/main" id="{20C33544-E90E-704C-836E-415CCF9DF4E0}"/>
                </a:ext>
              </a:extLst>
            </p:cNvPr>
            <p:cNvGrpSpPr/>
            <p:nvPr/>
          </p:nvGrpSpPr>
          <p:grpSpPr>
            <a:xfrm>
              <a:off x="1739173" y="3935589"/>
              <a:ext cx="1673787" cy="2798280"/>
              <a:chOff x="6032803" y="2686558"/>
              <a:chExt cx="1673787" cy="2798280"/>
            </a:xfrm>
          </p:grpSpPr>
          <p:grpSp>
            <p:nvGrpSpPr>
              <p:cNvPr id="70" name="Group 69">
                <a:extLst>
                  <a:ext uri="{FF2B5EF4-FFF2-40B4-BE49-F238E27FC236}">
                    <a16:creationId xmlns:a16="http://schemas.microsoft.com/office/drawing/2014/main" id="{84EFB392-CC0E-5F4D-8791-208800084667}"/>
                  </a:ext>
                </a:extLst>
              </p:cNvPr>
              <p:cNvGrpSpPr/>
              <p:nvPr/>
            </p:nvGrpSpPr>
            <p:grpSpPr>
              <a:xfrm>
                <a:off x="6032803" y="2686558"/>
                <a:ext cx="270839" cy="1619848"/>
                <a:chOff x="6032803" y="2686558"/>
                <a:chExt cx="270839" cy="1619848"/>
              </a:xfrm>
            </p:grpSpPr>
            <p:sp>
              <p:nvSpPr>
                <p:cNvPr id="72" name="Oval 71">
                  <a:extLst>
                    <a:ext uri="{FF2B5EF4-FFF2-40B4-BE49-F238E27FC236}">
                      <a16:creationId xmlns:a16="http://schemas.microsoft.com/office/drawing/2014/main" id="{C5A2360A-FE9E-154C-8084-294C4DDDD309}"/>
                    </a:ext>
                  </a:extLst>
                </p:cNvPr>
                <p:cNvSpPr/>
                <p:nvPr/>
              </p:nvSpPr>
              <p:spPr>
                <a:xfrm>
                  <a:off x="6091764" y="2686558"/>
                  <a:ext cx="152919" cy="152919"/>
                </a:xfrm>
                <a:prstGeom prst="ellipse">
                  <a:avLst/>
                </a:prstGeom>
                <a:solidFill>
                  <a:schemeClr val="bg1"/>
                </a:solidFill>
                <a:ln w="254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TextBox 72">
                  <a:extLst>
                    <a:ext uri="{FF2B5EF4-FFF2-40B4-BE49-F238E27FC236}">
                      <a16:creationId xmlns:a16="http://schemas.microsoft.com/office/drawing/2014/main" id="{ABC974C8-D5E0-824A-805B-A6245A2E298D}"/>
                    </a:ext>
                  </a:extLst>
                </p:cNvPr>
                <p:cNvSpPr txBox="1"/>
                <p:nvPr/>
              </p:nvSpPr>
              <p:spPr>
                <a:xfrm>
                  <a:off x="6032803" y="4070075"/>
                  <a:ext cx="270839" cy="236331"/>
                </a:xfrm>
                <a:prstGeom prst="rect">
                  <a:avLst/>
                </a:prstGeom>
                <a:solidFill>
                  <a:schemeClr val="bg2">
                    <a:lumMod val="50000"/>
                  </a:schemeClr>
                </a:solidFill>
                <a:ln>
                  <a:noFill/>
                </a:ln>
              </p:spPr>
              <p:txBody>
                <a:bodyPr wrap="square" rtlCol="0">
                  <a:spAutoFit/>
                </a:bodyPr>
                <a:lstStyle/>
                <a:p>
                  <a:endParaRPr lang="en-US" dirty="0">
                    <a:solidFill>
                      <a:schemeClr val="bg1"/>
                    </a:solidFill>
                  </a:endParaRPr>
                </a:p>
              </p:txBody>
            </p:sp>
          </p:grpSp>
          <p:sp>
            <p:nvSpPr>
              <p:cNvPr id="71" name="Rectangle 70">
                <a:extLst>
                  <a:ext uri="{FF2B5EF4-FFF2-40B4-BE49-F238E27FC236}">
                    <a16:creationId xmlns:a16="http://schemas.microsoft.com/office/drawing/2014/main" id="{580ECBEA-7F2A-7745-B554-B3E1143B061C}"/>
                  </a:ext>
                </a:extLst>
              </p:cNvPr>
              <p:cNvSpPr/>
              <p:nvPr/>
            </p:nvSpPr>
            <p:spPr>
              <a:xfrm>
                <a:off x="6303642" y="4007510"/>
                <a:ext cx="1402948" cy="1477328"/>
              </a:xfrm>
              <a:prstGeom prst="rect">
                <a:avLst/>
              </a:prstGeom>
            </p:spPr>
            <p:txBody>
              <a:bodyPr wrap="none">
                <a:spAutoFit/>
              </a:bodyPr>
              <a:lstStyle/>
              <a:p>
                <a:r>
                  <a:rPr lang="en-US" dirty="0"/>
                  <a:t>Early Epistles</a:t>
                </a:r>
              </a:p>
              <a:p>
                <a:r>
                  <a:rPr lang="en-US" sz="1200" dirty="0">
                    <a:solidFill>
                      <a:schemeClr val="bg1">
                        <a:lumMod val="50000"/>
                      </a:schemeClr>
                    </a:solidFill>
                  </a:rPr>
                  <a:t>James (46)</a:t>
                </a:r>
              </a:p>
              <a:p>
                <a:r>
                  <a:rPr lang="en-US" sz="1200" dirty="0">
                    <a:solidFill>
                      <a:schemeClr val="bg1">
                        <a:lumMod val="50000"/>
                      </a:schemeClr>
                    </a:solidFill>
                  </a:rPr>
                  <a:t>Galatians (48)</a:t>
                </a:r>
              </a:p>
              <a:p>
                <a:r>
                  <a:rPr lang="en-US" sz="1200" dirty="0">
                    <a:solidFill>
                      <a:schemeClr val="bg1">
                        <a:lumMod val="50000"/>
                      </a:schemeClr>
                    </a:solidFill>
                  </a:rPr>
                  <a:t>Thessalonians (50)</a:t>
                </a:r>
              </a:p>
              <a:p>
                <a:r>
                  <a:rPr lang="en-US" sz="1200" dirty="0">
                    <a:solidFill>
                      <a:schemeClr val="bg1">
                        <a:lumMod val="50000"/>
                      </a:schemeClr>
                    </a:solidFill>
                  </a:rPr>
                  <a:t>Corinthians (55)</a:t>
                </a:r>
              </a:p>
              <a:p>
                <a:r>
                  <a:rPr lang="en-US" sz="1200" dirty="0">
                    <a:solidFill>
                      <a:schemeClr val="bg1">
                        <a:lumMod val="50000"/>
                      </a:schemeClr>
                    </a:solidFill>
                  </a:rPr>
                  <a:t>Romans (57)</a:t>
                </a:r>
              </a:p>
              <a:p>
                <a:r>
                  <a:rPr lang="en-US" sz="1200" dirty="0">
                    <a:solidFill>
                      <a:schemeClr val="bg1">
                        <a:lumMod val="50000"/>
                      </a:schemeClr>
                    </a:solidFill>
                  </a:rPr>
                  <a:t>1 Peter (60?)</a:t>
                </a:r>
              </a:p>
            </p:txBody>
          </p:sp>
        </p:grpSp>
        <p:cxnSp>
          <p:nvCxnSpPr>
            <p:cNvPr id="12" name="Straight Connector 11">
              <a:extLst>
                <a:ext uri="{FF2B5EF4-FFF2-40B4-BE49-F238E27FC236}">
                  <a16:creationId xmlns:a16="http://schemas.microsoft.com/office/drawing/2014/main" id="{22EDF5E4-C3DC-E04C-8E7E-001ECCF69040}"/>
                </a:ext>
              </a:extLst>
            </p:cNvPr>
            <p:cNvCxnSpPr>
              <a:stCxn id="72" idx="4"/>
              <a:endCxn id="73" idx="0"/>
            </p:cNvCxnSpPr>
            <p:nvPr/>
          </p:nvCxnSpPr>
          <p:spPr>
            <a:xfrm flipH="1">
              <a:off x="1874593" y="4088508"/>
              <a:ext cx="1" cy="1230598"/>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97" name="Group 96">
            <a:extLst>
              <a:ext uri="{FF2B5EF4-FFF2-40B4-BE49-F238E27FC236}">
                <a16:creationId xmlns:a16="http://schemas.microsoft.com/office/drawing/2014/main" id="{5252DDFD-F998-3646-BEC7-7BA3501D3B85}"/>
              </a:ext>
            </a:extLst>
          </p:cNvPr>
          <p:cNvGrpSpPr/>
          <p:nvPr/>
        </p:nvGrpSpPr>
        <p:grpSpPr>
          <a:xfrm>
            <a:off x="3839723" y="3935589"/>
            <a:ext cx="1725083" cy="2760532"/>
            <a:chOff x="1739173" y="3935589"/>
            <a:chExt cx="1725083" cy="2760532"/>
          </a:xfrm>
        </p:grpSpPr>
        <p:grpSp>
          <p:nvGrpSpPr>
            <p:cNvPr id="98" name="Group 97">
              <a:extLst>
                <a:ext uri="{FF2B5EF4-FFF2-40B4-BE49-F238E27FC236}">
                  <a16:creationId xmlns:a16="http://schemas.microsoft.com/office/drawing/2014/main" id="{776BB2F9-799B-CE49-9081-FE9AF01D6923}"/>
                </a:ext>
              </a:extLst>
            </p:cNvPr>
            <p:cNvGrpSpPr/>
            <p:nvPr/>
          </p:nvGrpSpPr>
          <p:grpSpPr>
            <a:xfrm>
              <a:off x="1739173" y="3935589"/>
              <a:ext cx="1725083" cy="2760532"/>
              <a:chOff x="6032803" y="2686558"/>
              <a:chExt cx="1725083" cy="2760532"/>
            </a:xfrm>
          </p:grpSpPr>
          <p:grpSp>
            <p:nvGrpSpPr>
              <p:cNvPr id="100" name="Group 99">
                <a:extLst>
                  <a:ext uri="{FF2B5EF4-FFF2-40B4-BE49-F238E27FC236}">
                    <a16:creationId xmlns:a16="http://schemas.microsoft.com/office/drawing/2014/main" id="{D13A48C2-0C9B-9F42-A071-0EADBB5FADBC}"/>
                  </a:ext>
                </a:extLst>
              </p:cNvPr>
              <p:cNvGrpSpPr/>
              <p:nvPr/>
            </p:nvGrpSpPr>
            <p:grpSpPr>
              <a:xfrm>
                <a:off x="6032803" y="2686558"/>
                <a:ext cx="270839" cy="2136098"/>
                <a:chOff x="6032803" y="2686558"/>
                <a:chExt cx="270839" cy="2136098"/>
              </a:xfrm>
            </p:grpSpPr>
            <p:sp>
              <p:nvSpPr>
                <p:cNvPr id="102" name="Oval 101">
                  <a:extLst>
                    <a:ext uri="{FF2B5EF4-FFF2-40B4-BE49-F238E27FC236}">
                      <a16:creationId xmlns:a16="http://schemas.microsoft.com/office/drawing/2014/main" id="{28662CC3-1EE6-3643-97B8-B354022FE5CB}"/>
                    </a:ext>
                  </a:extLst>
                </p:cNvPr>
                <p:cNvSpPr/>
                <p:nvPr/>
              </p:nvSpPr>
              <p:spPr>
                <a:xfrm>
                  <a:off x="6091764" y="2686558"/>
                  <a:ext cx="152919" cy="152919"/>
                </a:xfrm>
                <a:prstGeom prst="ellipse">
                  <a:avLst/>
                </a:prstGeom>
                <a:solidFill>
                  <a:schemeClr val="bg1"/>
                </a:solidFill>
                <a:ln w="254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TextBox 102">
                  <a:extLst>
                    <a:ext uri="{FF2B5EF4-FFF2-40B4-BE49-F238E27FC236}">
                      <a16:creationId xmlns:a16="http://schemas.microsoft.com/office/drawing/2014/main" id="{2DA80A53-2EDD-4C45-BF5A-AEAF58FFBEAD}"/>
                    </a:ext>
                  </a:extLst>
                </p:cNvPr>
                <p:cNvSpPr txBox="1"/>
                <p:nvPr/>
              </p:nvSpPr>
              <p:spPr>
                <a:xfrm>
                  <a:off x="6032803" y="4586325"/>
                  <a:ext cx="270839" cy="236331"/>
                </a:xfrm>
                <a:prstGeom prst="rect">
                  <a:avLst/>
                </a:prstGeom>
                <a:solidFill>
                  <a:schemeClr val="bg2">
                    <a:lumMod val="50000"/>
                  </a:schemeClr>
                </a:solidFill>
                <a:ln>
                  <a:noFill/>
                </a:ln>
              </p:spPr>
              <p:txBody>
                <a:bodyPr wrap="square" rtlCol="0">
                  <a:spAutoFit/>
                </a:bodyPr>
                <a:lstStyle/>
                <a:p>
                  <a:endParaRPr lang="en-US" dirty="0">
                    <a:solidFill>
                      <a:schemeClr val="bg1"/>
                    </a:solidFill>
                  </a:endParaRPr>
                </a:p>
              </p:txBody>
            </p:sp>
          </p:grpSp>
          <p:sp>
            <p:nvSpPr>
              <p:cNvPr id="101" name="Rectangle 100">
                <a:extLst>
                  <a:ext uri="{FF2B5EF4-FFF2-40B4-BE49-F238E27FC236}">
                    <a16:creationId xmlns:a16="http://schemas.microsoft.com/office/drawing/2014/main" id="{B2CC104D-226A-3644-AE97-6CC88C247AA9}"/>
                  </a:ext>
                </a:extLst>
              </p:cNvPr>
              <p:cNvSpPr/>
              <p:nvPr/>
            </p:nvSpPr>
            <p:spPr>
              <a:xfrm>
                <a:off x="6303642" y="4523760"/>
                <a:ext cx="1454244" cy="923330"/>
              </a:xfrm>
              <a:prstGeom prst="rect">
                <a:avLst/>
              </a:prstGeom>
            </p:spPr>
            <p:txBody>
              <a:bodyPr wrap="none">
                <a:spAutoFit/>
              </a:bodyPr>
              <a:lstStyle/>
              <a:p>
                <a:r>
                  <a:rPr lang="en-US" dirty="0"/>
                  <a:t>Johannine</a:t>
                </a:r>
              </a:p>
              <a:p>
                <a:r>
                  <a:rPr lang="en-US" sz="1200" dirty="0">
                    <a:solidFill>
                      <a:schemeClr val="bg1">
                        <a:lumMod val="50000"/>
                      </a:schemeClr>
                    </a:solidFill>
                  </a:rPr>
                  <a:t>Gospel of John (80s)</a:t>
                </a:r>
              </a:p>
              <a:p>
                <a:r>
                  <a:rPr lang="en-US" sz="1200" dirty="0">
                    <a:solidFill>
                      <a:schemeClr val="bg1">
                        <a:lumMod val="50000"/>
                      </a:schemeClr>
                    </a:solidFill>
                  </a:rPr>
                  <a:t>1,2,3 John (90s)</a:t>
                </a:r>
              </a:p>
              <a:p>
                <a:r>
                  <a:rPr lang="en-US" sz="1200" dirty="0">
                    <a:solidFill>
                      <a:schemeClr val="bg1">
                        <a:lumMod val="50000"/>
                      </a:schemeClr>
                    </a:solidFill>
                  </a:rPr>
                  <a:t>Revelation (90+)</a:t>
                </a:r>
              </a:p>
            </p:txBody>
          </p:sp>
        </p:grpSp>
        <p:cxnSp>
          <p:nvCxnSpPr>
            <p:cNvPr id="99" name="Straight Connector 98">
              <a:extLst>
                <a:ext uri="{FF2B5EF4-FFF2-40B4-BE49-F238E27FC236}">
                  <a16:creationId xmlns:a16="http://schemas.microsoft.com/office/drawing/2014/main" id="{FC266798-A3B8-294D-B7C5-BBFBC5D73EE7}"/>
                </a:ext>
              </a:extLst>
            </p:cNvPr>
            <p:cNvCxnSpPr>
              <a:stCxn id="102" idx="4"/>
              <a:endCxn id="103" idx="0"/>
            </p:cNvCxnSpPr>
            <p:nvPr/>
          </p:nvCxnSpPr>
          <p:spPr>
            <a:xfrm flipH="1">
              <a:off x="1874593" y="4088508"/>
              <a:ext cx="1" cy="1746848"/>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90" name="Group 89">
            <a:extLst>
              <a:ext uri="{FF2B5EF4-FFF2-40B4-BE49-F238E27FC236}">
                <a16:creationId xmlns:a16="http://schemas.microsoft.com/office/drawing/2014/main" id="{79E18E3D-4544-594E-986E-E3D6A5CC1EA8}"/>
              </a:ext>
            </a:extLst>
          </p:cNvPr>
          <p:cNvGrpSpPr/>
          <p:nvPr/>
        </p:nvGrpSpPr>
        <p:grpSpPr>
          <a:xfrm>
            <a:off x="2694562" y="3935202"/>
            <a:ext cx="2106919" cy="1281276"/>
            <a:chOff x="1739173" y="3935589"/>
            <a:chExt cx="2106919" cy="1281276"/>
          </a:xfrm>
        </p:grpSpPr>
        <p:grpSp>
          <p:nvGrpSpPr>
            <p:cNvPr id="91" name="Group 90">
              <a:extLst>
                <a:ext uri="{FF2B5EF4-FFF2-40B4-BE49-F238E27FC236}">
                  <a16:creationId xmlns:a16="http://schemas.microsoft.com/office/drawing/2014/main" id="{72765239-DE29-DA45-A6F0-58DC317C6DEB}"/>
                </a:ext>
              </a:extLst>
            </p:cNvPr>
            <p:cNvGrpSpPr/>
            <p:nvPr/>
          </p:nvGrpSpPr>
          <p:grpSpPr>
            <a:xfrm>
              <a:off x="1739173" y="3935589"/>
              <a:ext cx="2106919" cy="1281276"/>
              <a:chOff x="6032803" y="2686558"/>
              <a:chExt cx="2106919" cy="1281276"/>
            </a:xfrm>
          </p:grpSpPr>
          <p:grpSp>
            <p:nvGrpSpPr>
              <p:cNvPr id="93" name="Group 92">
                <a:extLst>
                  <a:ext uri="{FF2B5EF4-FFF2-40B4-BE49-F238E27FC236}">
                    <a16:creationId xmlns:a16="http://schemas.microsoft.com/office/drawing/2014/main" id="{0F1D3B69-F6F2-1645-84B9-DA502220A120}"/>
                  </a:ext>
                </a:extLst>
              </p:cNvPr>
              <p:cNvGrpSpPr/>
              <p:nvPr/>
            </p:nvGrpSpPr>
            <p:grpSpPr>
              <a:xfrm>
                <a:off x="6032803" y="2686558"/>
                <a:ext cx="270839" cy="656842"/>
                <a:chOff x="6032803" y="2686558"/>
                <a:chExt cx="270839" cy="656842"/>
              </a:xfrm>
            </p:grpSpPr>
            <p:sp>
              <p:nvSpPr>
                <p:cNvPr id="95" name="Oval 94">
                  <a:extLst>
                    <a:ext uri="{FF2B5EF4-FFF2-40B4-BE49-F238E27FC236}">
                      <a16:creationId xmlns:a16="http://schemas.microsoft.com/office/drawing/2014/main" id="{90663FAC-77B6-8441-880A-660FA9878ABC}"/>
                    </a:ext>
                  </a:extLst>
                </p:cNvPr>
                <p:cNvSpPr/>
                <p:nvPr/>
              </p:nvSpPr>
              <p:spPr>
                <a:xfrm>
                  <a:off x="6091764" y="2686558"/>
                  <a:ext cx="152919" cy="152919"/>
                </a:xfrm>
                <a:prstGeom prst="ellipse">
                  <a:avLst/>
                </a:prstGeom>
                <a:solidFill>
                  <a:schemeClr val="bg1"/>
                </a:solidFill>
                <a:ln w="254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TextBox 95">
                  <a:extLst>
                    <a:ext uri="{FF2B5EF4-FFF2-40B4-BE49-F238E27FC236}">
                      <a16:creationId xmlns:a16="http://schemas.microsoft.com/office/drawing/2014/main" id="{96F6FC50-719D-B345-ADFB-01FBE5C8BBCA}"/>
                    </a:ext>
                  </a:extLst>
                </p:cNvPr>
                <p:cNvSpPr txBox="1"/>
                <p:nvPr/>
              </p:nvSpPr>
              <p:spPr>
                <a:xfrm>
                  <a:off x="6032803" y="3107069"/>
                  <a:ext cx="270839" cy="236331"/>
                </a:xfrm>
                <a:prstGeom prst="rect">
                  <a:avLst/>
                </a:prstGeom>
                <a:solidFill>
                  <a:schemeClr val="bg2">
                    <a:lumMod val="50000"/>
                  </a:schemeClr>
                </a:solidFill>
                <a:ln>
                  <a:noFill/>
                </a:ln>
              </p:spPr>
              <p:txBody>
                <a:bodyPr wrap="square" rtlCol="0">
                  <a:spAutoFit/>
                </a:bodyPr>
                <a:lstStyle/>
                <a:p>
                  <a:endParaRPr lang="en-US" dirty="0">
                    <a:solidFill>
                      <a:schemeClr val="bg1"/>
                    </a:solidFill>
                  </a:endParaRPr>
                </a:p>
              </p:txBody>
            </p:sp>
          </p:grpSp>
          <p:sp>
            <p:nvSpPr>
              <p:cNvPr id="94" name="Rectangle 93">
                <a:extLst>
                  <a:ext uri="{FF2B5EF4-FFF2-40B4-BE49-F238E27FC236}">
                    <a16:creationId xmlns:a16="http://schemas.microsoft.com/office/drawing/2014/main" id="{711A978E-B6C9-8B41-82A0-A1DFF22AFBE0}"/>
                  </a:ext>
                </a:extLst>
              </p:cNvPr>
              <p:cNvSpPr/>
              <p:nvPr/>
            </p:nvSpPr>
            <p:spPr>
              <a:xfrm>
                <a:off x="6303642" y="3044504"/>
                <a:ext cx="1836080" cy="923330"/>
              </a:xfrm>
              <a:prstGeom prst="rect">
                <a:avLst/>
              </a:prstGeom>
            </p:spPr>
            <p:txBody>
              <a:bodyPr wrap="none">
                <a:spAutoFit/>
              </a:bodyPr>
              <a:lstStyle/>
              <a:p>
                <a:r>
                  <a:rPr lang="en-US" dirty="0"/>
                  <a:t>Synoptics</a:t>
                </a:r>
              </a:p>
              <a:p>
                <a:r>
                  <a:rPr lang="en-US" sz="1200" dirty="0">
                    <a:solidFill>
                      <a:schemeClr val="bg1">
                        <a:lumMod val="50000"/>
                      </a:schemeClr>
                    </a:solidFill>
                  </a:rPr>
                  <a:t>Mark/Matthew/Luke (60s)</a:t>
                </a:r>
              </a:p>
              <a:p>
                <a:r>
                  <a:rPr lang="en-US" sz="1200" dirty="0">
                    <a:solidFill>
                      <a:schemeClr val="bg1">
                        <a:lumMod val="50000"/>
                      </a:schemeClr>
                    </a:solidFill>
                  </a:rPr>
                  <a:t>Other Letters (60s)</a:t>
                </a:r>
              </a:p>
              <a:p>
                <a:r>
                  <a:rPr lang="en-US" sz="1200" dirty="0">
                    <a:solidFill>
                      <a:schemeClr val="bg1">
                        <a:lumMod val="50000"/>
                      </a:schemeClr>
                    </a:solidFill>
                  </a:rPr>
                  <a:t>Acts (60s)</a:t>
                </a:r>
              </a:p>
            </p:txBody>
          </p:sp>
        </p:grpSp>
        <p:cxnSp>
          <p:nvCxnSpPr>
            <p:cNvPr id="92" name="Straight Connector 91">
              <a:extLst>
                <a:ext uri="{FF2B5EF4-FFF2-40B4-BE49-F238E27FC236}">
                  <a16:creationId xmlns:a16="http://schemas.microsoft.com/office/drawing/2014/main" id="{B17E8E0D-BB62-684B-BAF5-1CA21A539646}"/>
                </a:ext>
              </a:extLst>
            </p:cNvPr>
            <p:cNvCxnSpPr>
              <a:stCxn id="95" idx="4"/>
              <a:endCxn id="96" idx="0"/>
            </p:cNvCxnSpPr>
            <p:nvPr/>
          </p:nvCxnSpPr>
          <p:spPr>
            <a:xfrm flipH="1">
              <a:off x="1874593" y="4088508"/>
              <a:ext cx="1" cy="267592"/>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04" name="Group 103">
            <a:extLst>
              <a:ext uri="{FF2B5EF4-FFF2-40B4-BE49-F238E27FC236}">
                <a16:creationId xmlns:a16="http://schemas.microsoft.com/office/drawing/2014/main" id="{6027B193-C1FD-D242-905C-55F190833C75}"/>
              </a:ext>
            </a:extLst>
          </p:cNvPr>
          <p:cNvGrpSpPr/>
          <p:nvPr/>
        </p:nvGrpSpPr>
        <p:grpSpPr>
          <a:xfrm>
            <a:off x="4753419" y="3935589"/>
            <a:ext cx="3159322" cy="1928976"/>
            <a:chOff x="1739173" y="3935589"/>
            <a:chExt cx="3159322" cy="1928976"/>
          </a:xfrm>
        </p:grpSpPr>
        <p:grpSp>
          <p:nvGrpSpPr>
            <p:cNvPr id="105" name="Group 104">
              <a:extLst>
                <a:ext uri="{FF2B5EF4-FFF2-40B4-BE49-F238E27FC236}">
                  <a16:creationId xmlns:a16="http://schemas.microsoft.com/office/drawing/2014/main" id="{EDF3F8C2-A0AA-6C4A-8075-92E31722E12B}"/>
                </a:ext>
              </a:extLst>
            </p:cNvPr>
            <p:cNvGrpSpPr/>
            <p:nvPr/>
          </p:nvGrpSpPr>
          <p:grpSpPr>
            <a:xfrm>
              <a:off x="1739173" y="3935589"/>
              <a:ext cx="3159322" cy="1928976"/>
              <a:chOff x="6032803" y="2686558"/>
              <a:chExt cx="3159322" cy="1928976"/>
            </a:xfrm>
          </p:grpSpPr>
          <p:grpSp>
            <p:nvGrpSpPr>
              <p:cNvPr id="107" name="Group 106">
                <a:extLst>
                  <a:ext uri="{FF2B5EF4-FFF2-40B4-BE49-F238E27FC236}">
                    <a16:creationId xmlns:a16="http://schemas.microsoft.com/office/drawing/2014/main" id="{16323C29-4A1B-624B-8FA6-760C4BA03D15}"/>
                  </a:ext>
                </a:extLst>
              </p:cNvPr>
              <p:cNvGrpSpPr/>
              <p:nvPr/>
            </p:nvGrpSpPr>
            <p:grpSpPr>
              <a:xfrm>
                <a:off x="6032803" y="2686558"/>
                <a:ext cx="270839" cy="1304542"/>
                <a:chOff x="6032803" y="2686558"/>
                <a:chExt cx="270839" cy="1304542"/>
              </a:xfrm>
            </p:grpSpPr>
            <p:sp>
              <p:nvSpPr>
                <p:cNvPr id="109" name="Oval 108">
                  <a:extLst>
                    <a:ext uri="{FF2B5EF4-FFF2-40B4-BE49-F238E27FC236}">
                      <a16:creationId xmlns:a16="http://schemas.microsoft.com/office/drawing/2014/main" id="{5A717DF6-4317-7C45-AD14-A8BECA5F76CC}"/>
                    </a:ext>
                  </a:extLst>
                </p:cNvPr>
                <p:cNvSpPr/>
                <p:nvPr/>
              </p:nvSpPr>
              <p:spPr>
                <a:xfrm>
                  <a:off x="6091764" y="2686558"/>
                  <a:ext cx="152919" cy="152919"/>
                </a:xfrm>
                <a:prstGeom prst="ellipse">
                  <a:avLst/>
                </a:prstGeom>
                <a:solidFill>
                  <a:schemeClr val="bg1"/>
                </a:solidFill>
                <a:ln w="254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TextBox 109">
                  <a:extLst>
                    <a:ext uri="{FF2B5EF4-FFF2-40B4-BE49-F238E27FC236}">
                      <a16:creationId xmlns:a16="http://schemas.microsoft.com/office/drawing/2014/main" id="{BC718E38-E4A8-B44A-AC74-07CCFF047BC5}"/>
                    </a:ext>
                  </a:extLst>
                </p:cNvPr>
                <p:cNvSpPr txBox="1"/>
                <p:nvPr/>
              </p:nvSpPr>
              <p:spPr>
                <a:xfrm>
                  <a:off x="6032803" y="3754769"/>
                  <a:ext cx="270839" cy="236331"/>
                </a:xfrm>
                <a:prstGeom prst="rect">
                  <a:avLst/>
                </a:prstGeom>
                <a:solidFill>
                  <a:schemeClr val="bg2">
                    <a:lumMod val="50000"/>
                  </a:schemeClr>
                </a:solidFill>
                <a:ln>
                  <a:noFill/>
                </a:ln>
              </p:spPr>
              <p:txBody>
                <a:bodyPr wrap="square" rtlCol="0">
                  <a:spAutoFit/>
                </a:bodyPr>
                <a:lstStyle/>
                <a:p>
                  <a:endParaRPr lang="en-US" dirty="0">
                    <a:solidFill>
                      <a:schemeClr val="bg1"/>
                    </a:solidFill>
                  </a:endParaRPr>
                </a:p>
              </p:txBody>
            </p:sp>
          </p:grpSp>
          <p:sp>
            <p:nvSpPr>
              <p:cNvPr id="108" name="Rectangle 107">
                <a:extLst>
                  <a:ext uri="{FF2B5EF4-FFF2-40B4-BE49-F238E27FC236}">
                    <a16:creationId xmlns:a16="http://schemas.microsoft.com/office/drawing/2014/main" id="{B752990D-B096-1242-91D3-7EAD1D93B8DA}"/>
                  </a:ext>
                </a:extLst>
              </p:cNvPr>
              <p:cNvSpPr/>
              <p:nvPr/>
            </p:nvSpPr>
            <p:spPr>
              <a:xfrm>
                <a:off x="6303642" y="3692204"/>
                <a:ext cx="2888483" cy="923330"/>
              </a:xfrm>
              <a:prstGeom prst="rect">
                <a:avLst/>
              </a:prstGeom>
            </p:spPr>
            <p:txBody>
              <a:bodyPr wrap="none">
                <a:spAutoFit/>
              </a:bodyPr>
              <a:lstStyle/>
              <a:p>
                <a:r>
                  <a:rPr lang="en-US" dirty="0"/>
                  <a:t>Fathers/Apologists (100-150)</a:t>
                </a:r>
              </a:p>
              <a:p>
                <a:r>
                  <a:rPr lang="en-US" sz="1200" dirty="0">
                    <a:solidFill>
                      <a:schemeClr val="bg1">
                        <a:lumMod val="50000"/>
                      </a:schemeClr>
                    </a:solidFill>
                  </a:rPr>
                  <a:t>Ignatius</a:t>
                </a:r>
              </a:p>
              <a:p>
                <a:r>
                  <a:rPr lang="en-US" sz="1200" dirty="0">
                    <a:solidFill>
                      <a:schemeClr val="bg1">
                        <a:lumMod val="50000"/>
                      </a:schemeClr>
                    </a:solidFill>
                  </a:rPr>
                  <a:t>Justin Martyr</a:t>
                </a:r>
              </a:p>
              <a:p>
                <a:r>
                  <a:rPr lang="en-US" sz="1200" dirty="0">
                    <a:solidFill>
                      <a:schemeClr val="bg1">
                        <a:lumMod val="50000"/>
                      </a:schemeClr>
                    </a:solidFill>
                  </a:rPr>
                  <a:t>Theophilus (“</a:t>
                </a:r>
                <a:r>
                  <a:rPr lang="en-US" sz="1200" dirty="0" err="1">
                    <a:solidFill>
                      <a:schemeClr val="bg1">
                        <a:lumMod val="50000"/>
                      </a:schemeClr>
                    </a:solidFill>
                  </a:rPr>
                  <a:t>trias</a:t>
                </a:r>
                <a:r>
                  <a:rPr lang="en-US" sz="1200" dirty="0">
                    <a:solidFill>
                      <a:schemeClr val="bg1">
                        <a:lumMod val="50000"/>
                      </a:schemeClr>
                    </a:solidFill>
                  </a:rPr>
                  <a:t>”)</a:t>
                </a:r>
              </a:p>
            </p:txBody>
          </p:sp>
        </p:grpSp>
        <p:cxnSp>
          <p:nvCxnSpPr>
            <p:cNvPr id="106" name="Straight Connector 105">
              <a:extLst>
                <a:ext uri="{FF2B5EF4-FFF2-40B4-BE49-F238E27FC236}">
                  <a16:creationId xmlns:a16="http://schemas.microsoft.com/office/drawing/2014/main" id="{97036A0C-4414-2547-941F-814EA04B3ECD}"/>
                </a:ext>
              </a:extLst>
            </p:cNvPr>
            <p:cNvCxnSpPr>
              <a:stCxn id="109" idx="4"/>
              <a:endCxn id="110" idx="0"/>
            </p:cNvCxnSpPr>
            <p:nvPr/>
          </p:nvCxnSpPr>
          <p:spPr>
            <a:xfrm flipH="1">
              <a:off x="1874593" y="4088508"/>
              <a:ext cx="1" cy="915292"/>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11" name="Group 110">
            <a:extLst>
              <a:ext uri="{FF2B5EF4-FFF2-40B4-BE49-F238E27FC236}">
                <a16:creationId xmlns:a16="http://schemas.microsoft.com/office/drawing/2014/main" id="{01B106B6-F0AA-5A48-B8FB-B65ED64A0685}"/>
              </a:ext>
            </a:extLst>
          </p:cNvPr>
          <p:cNvGrpSpPr/>
          <p:nvPr/>
        </p:nvGrpSpPr>
        <p:grpSpPr>
          <a:xfrm>
            <a:off x="6031932" y="3935589"/>
            <a:ext cx="2279594" cy="931171"/>
            <a:chOff x="1739173" y="3935589"/>
            <a:chExt cx="2279594" cy="931171"/>
          </a:xfrm>
        </p:grpSpPr>
        <p:grpSp>
          <p:nvGrpSpPr>
            <p:cNvPr id="112" name="Group 111">
              <a:extLst>
                <a:ext uri="{FF2B5EF4-FFF2-40B4-BE49-F238E27FC236}">
                  <a16:creationId xmlns:a16="http://schemas.microsoft.com/office/drawing/2014/main" id="{F389125E-4CA8-FA4C-86FC-CC659C2A7A14}"/>
                </a:ext>
              </a:extLst>
            </p:cNvPr>
            <p:cNvGrpSpPr/>
            <p:nvPr/>
          </p:nvGrpSpPr>
          <p:grpSpPr>
            <a:xfrm>
              <a:off x="1739173" y="3935589"/>
              <a:ext cx="2279594" cy="931171"/>
              <a:chOff x="6032803" y="2686558"/>
              <a:chExt cx="2279594" cy="931171"/>
            </a:xfrm>
          </p:grpSpPr>
          <p:grpSp>
            <p:nvGrpSpPr>
              <p:cNvPr id="114" name="Group 113">
                <a:extLst>
                  <a:ext uri="{FF2B5EF4-FFF2-40B4-BE49-F238E27FC236}">
                    <a16:creationId xmlns:a16="http://schemas.microsoft.com/office/drawing/2014/main" id="{69FB1C22-A1E6-D240-949C-934592316F84}"/>
                  </a:ext>
                </a:extLst>
              </p:cNvPr>
              <p:cNvGrpSpPr/>
              <p:nvPr/>
            </p:nvGrpSpPr>
            <p:grpSpPr>
              <a:xfrm>
                <a:off x="6032803" y="2686558"/>
                <a:ext cx="270839" cy="491403"/>
                <a:chOff x="6032803" y="2686558"/>
                <a:chExt cx="270839" cy="491403"/>
              </a:xfrm>
            </p:grpSpPr>
            <p:sp>
              <p:nvSpPr>
                <p:cNvPr id="116" name="Oval 115">
                  <a:extLst>
                    <a:ext uri="{FF2B5EF4-FFF2-40B4-BE49-F238E27FC236}">
                      <a16:creationId xmlns:a16="http://schemas.microsoft.com/office/drawing/2014/main" id="{5974DE51-0287-684D-A03B-779742652680}"/>
                    </a:ext>
                  </a:extLst>
                </p:cNvPr>
                <p:cNvSpPr/>
                <p:nvPr/>
              </p:nvSpPr>
              <p:spPr>
                <a:xfrm>
                  <a:off x="6091764" y="2686558"/>
                  <a:ext cx="152919" cy="152919"/>
                </a:xfrm>
                <a:prstGeom prst="ellipse">
                  <a:avLst/>
                </a:prstGeom>
                <a:solidFill>
                  <a:schemeClr val="bg1"/>
                </a:solidFill>
                <a:ln w="254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TextBox 116">
                  <a:extLst>
                    <a:ext uri="{FF2B5EF4-FFF2-40B4-BE49-F238E27FC236}">
                      <a16:creationId xmlns:a16="http://schemas.microsoft.com/office/drawing/2014/main" id="{B92BB041-D4EC-4C46-BE68-BAF7CE8F7CEA}"/>
                    </a:ext>
                  </a:extLst>
                </p:cNvPr>
                <p:cNvSpPr txBox="1"/>
                <p:nvPr/>
              </p:nvSpPr>
              <p:spPr>
                <a:xfrm>
                  <a:off x="6032803" y="2941630"/>
                  <a:ext cx="270839" cy="236331"/>
                </a:xfrm>
                <a:prstGeom prst="rect">
                  <a:avLst/>
                </a:prstGeom>
                <a:solidFill>
                  <a:schemeClr val="bg2">
                    <a:lumMod val="50000"/>
                  </a:schemeClr>
                </a:solidFill>
                <a:ln>
                  <a:noFill/>
                </a:ln>
              </p:spPr>
              <p:txBody>
                <a:bodyPr wrap="square" rtlCol="0">
                  <a:spAutoFit/>
                </a:bodyPr>
                <a:lstStyle/>
                <a:p>
                  <a:endParaRPr lang="en-US" dirty="0">
                    <a:solidFill>
                      <a:schemeClr val="bg1"/>
                    </a:solidFill>
                  </a:endParaRPr>
                </a:p>
              </p:txBody>
            </p:sp>
          </p:grpSp>
          <p:sp>
            <p:nvSpPr>
              <p:cNvPr id="115" name="Rectangle 114">
                <a:extLst>
                  <a:ext uri="{FF2B5EF4-FFF2-40B4-BE49-F238E27FC236}">
                    <a16:creationId xmlns:a16="http://schemas.microsoft.com/office/drawing/2014/main" id="{D45340B2-B515-354F-B52D-A5CC0E2E09B7}"/>
                  </a:ext>
                </a:extLst>
              </p:cNvPr>
              <p:cNvSpPr/>
              <p:nvPr/>
            </p:nvSpPr>
            <p:spPr>
              <a:xfrm>
                <a:off x="6303642" y="2879065"/>
                <a:ext cx="2008755" cy="738664"/>
              </a:xfrm>
              <a:prstGeom prst="rect">
                <a:avLst/>
              </a:prstGeom>
            </p:spPr>
            <p:txBody>
              <a:bodyPr wrap="none">
                <a:spAutoFit/>
              </a:bodyPr>
              <a:lstStyle/>
              <a:p>
                <a:r>
                  <a:rPr lang="en-US" dirty="0"/>
                  <a:t>Theologians (150–)</a:t>
                </a:r>
              </a:p>
              <a:p>
                <a:r>
                  <a:rPr lang="en-US" sz="1200" dirty="0">
                    <a:solidFill>
                      <a:schemeClr val="bg1">
                        <a:lumMod val="50000"/>
                      </a:schemeClr>
                    </a:solidFill>
                  </a:rPr>
                  <a:t>Tertullian (“</a:t>
                </a:r>
                <a:r>
                  <a:rPr lang="en-US" sz="1200" dirty="0" err="1">
                    <a:solidFill>
                      <a:schemeClr val="bg1">
                        <a:lumMod val="50000"/>
                      </a:schemeClr>
                    </a:solidFill>
                  </a:rPr>
                  <a:t>trinitas</a:t>
                </a:r>
                <a:r>
                  <a:rPr lang="en-US" sz="1200" dirty="0">
                    <a:solidFill>
                      <a:schemeClr val="bg1">
                        <a:lumMod val="50000"/>
                      </a:schemeClr>
                    </a:solidFill>
                  </a:rPr>
                  <a:t>”)</a:t>
                </a:r>
              </a:p>
              <a:p>
                <a:r>
                  <a:rPr lang="en-US" sz="1200" dirty="0">
                    <a:solidFill>
                      <a:schemeClr val="bg1">
                        <a:lumMod val="50000"/>
                      </a:schemeClr>
                    </a:solidFill>
                  </a:rPr>
                  <a:t>Origen (“eternal generation”)</a:t>
                </a:r>
              </a:p>
            </p:txBody>
          </p:sp>
        </p:grpSp>
        <p:cxnSp>
          <p:nvCxnSpPr>
            <p:cNvPr id="113" name="Straight Connector 112">
              <a:extLst>
                <a:ext uri="{FF2B5EF4-FFF2-40B4-BE49-F238E27FC236}">
                  <a16:creationId xmlns:a16="http://schemas.microsoft.com/office/drawing/2014/main" id="{5B3AF388-0BCD-3440-86B8-C337B5A68665}"/>
                </a:ext>
              </a:extLst>
            </p:cNvPr>
            <p:cNvCxnSpPr>
              <a:stCxn id="116" idx="4"/>
              <a:endCxn id="117" idx="0"/>
            </p:cNvCxnSpPr>
            <p:nvPr/>
          </p:nvCxnSpPr>
          <p:spPr>
            <a:xfrm flipH="1">
              <a:off x="1874593" y="4088508"/>
              <a:ext cx="1" cy="102153"/>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18" name="Group 117">
            <a:extLst>
              <a:ext uri="{FF2B5EF4-FFF2-40B4-BE49-F238E27FC236}">
                <a16:creationId xmlns:a16="http://schemas.microsoft.com/office/drawing/2014/main" id="{D937227B-54B3-134D-BA88-3BF1C45EF186}"/>
              </a:ext>
            </a:extLst>
          </p:cNvPr>
          <p:cNvGrpSpPr/>
          <p:nvPr/>
        </p:nvGrpSpPr>
        <p:grpSpPr>
          <a:xfrm>
            <a:off x="9232595" y="3935589"/>
            <a:ext cx="1826073" cy="1891057"/>
            <a:chOff x="1738841" y="3935589"/>
            <a:chExt cx="1826073" cy="1891057"/>
          </a:xfrm>
        </p:grpSpPr>
        <p:grpSp>
          <p:nvGrpSpPr>
            <p:cNvPr id="119" name="Group 118">
              <a:extLst>
                <a:ext uri="{FF2B5EF4-FFF2-40B4-BE49-F238E27FC236}">
                  <a16:creationId xmlns:a16="http://schemas.microsoft.com/office/drawing/2014/main" id="{52FCEC16-0AED-1F48-883D-A8BE8F95B25E}"/>
                </a:ext>
              </a:extLst>
            </p:cNvPr>
            <p:cNvGrpSpPr/>
            <p:nvPr/>
          </p:nvGrpSpPr>
          <p:grpSpPr>
            <a:xfrm>
              <a:off x="1738841" y="3935589"/>
              <a:ext cx="1826073" cy="1891057"/>
              <a:chOff x="6032471" y="2686558"/>
              <a:chExt cx="1826073" cy="1891057"/>
            </a:xfrm>
          </p:grpSpPr>
          <p:grpSp>
            <p:nvGrpSpPr>
              <p:cNvPr id="121" name="Group 120">
                <a:extLst>
                  <a:ext uri="{FF2B5EF4-FFF2-40B4-BE49-F238E27FC236}">
                    <a16:creationId xmlns:a16="http://schemas.microsoft.com/office/drawing/2014/main" id="{C02CFBB6-16BA-0645-AE36-093E47F31C13}"/>
                  </a:ext>
                </a:extLst>
              </p:cNvPr>
              <p:cNvGrpSpPr/>
              <p:nvPr/>
            </p:nvGrpSpPr>
            <p:grpSpPr>
              <a:xfrm>
                <a:off x="6032471" y="2686558"/>
                <a:ext cx="270839" cy="1266623"/>
                <a:chOff x="6032471" y="2686558"/>
                <a:chExt cx="270839" cy="1266623"/>
              </a:xfrm>
            </p:grpSpPr>
            <p:sp>
              <p:nvSpPr>
                <p:cNvPr id="123" name="Oval 122">
                  <a:extLst>
                    <a:ext uri="{FF2B5EF4-FFF2-40B4-BE49-F238E27FC236}">
                      <a16:creationId xmlns:a16="http://schemas.microsoft.com/office/drawing/2014/main" id="{D8473171-13B3-FC4B-86E6-ED3747F27F17}"/>
                    </a:ext>
                  </a:extLst>
                </p:cNvPr>
                <p:cNvSpPr/>
                <p:nvPr/>
              </p:nvSpPr>
              <p:spPr>
                <a:xfrm>
                  <a:off x="6091764" y="2686558"/>
                  <a:ext cx="152919" cy="152919"/>
                </a:xfrm>
                <a:prstGeom prst="ellipse">
                  <a:avLst/>
                </a:prstGeom>
                <a:solidFill>
                  <a:schemeClr val="bg1"/>
                </a:solidFill>
                <a:ln w="254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TextBox 123">
                  <a:extLst>
                    <a:ext uri="{FF2B5EF4-FFF2-40B4-BE49-F238E27FC236}">
                      <a16:creationId xmlns:a16="http://schemas.microsoft.com/office/drawing/2014/main" id="{E1E88A8B-FE02-EB43-B53A-15784D83C5DB}"/>
                    </a:ext>
                  </a:extLst>
                </p:cNvPr>
                <p:cNvSpPr txBox="1"/>
                <p:nvPr/>
              </p:nvSpPr>
              <p:spPr>
                <a:xfrm>
                  <a:off x="6032471" y="3716850"/>
                  <a:ext cx="270839" cy="236331"/>
                </a:xfrm>
                <a:prstGeom prst="rect">
                  <a:avLst/>
                </a:prstGeom>
                <a:solidFill>
                  <a:schemeClr val="bg2">
                    <a:lumMod val="50000"/>
                  </a:schemeClr>
                </a:solidFill>
                <a:ln>
                  <a:noFill/>
                </a:ln>
              </p:spPr>
              <p:txBody>
                <a:bodyPr wrap="square" rtlCol="0">
                  <a:spAutoFit/>
                </a:bodyPr>
                <a:lstStyle/>
                <a:p>
                  <a:endParaRPr lang="en-US" dirty="0">
                    <a:solidFill>
                      <a:schemeClr val="bg1"/>
                    </a:solidFill>
                  </a:endParaRPr>
                </a:p>
              </p:txBody>
            </p:sp>
          </p:grpSp>
          <p:sp>
            <p:nvSpPr>
              <p:cNvPr id="122" name="Rectangle 121">
                <a:extLst>
                  <a:ext uri="{FF2B5EF4-FFF2-40B4-BE49-F238E27FC236}">
                    <a16:creationId xmlns:a16="http://schemas.microsoft.com/office/drawing/2014/main" id="{90359F2A-10A7-154E-A4FC-A336A9DC5C3F}"/>
                  </a:ext>
                </a:extLst>
              </p:cNvPr>
              <p:cNvSpPr/>
              <p:nvPr/>
            </p:nvSpPr>
            <p:spPr>
              <a:xfrm>
                <a:off x="6303310" y="3654285"/>
                <a:ext cx="1555234" cy="923330"/>
              </a:xfrm>
              <a:prstGeom prst="rect">
                <a:avLst/>
              </a:prstGeom>
            </p:spPr>
            <p:txBody>
              <a:bodyPr wrap="none">
                <a:spAutoFit/>
              </a:bodyPr>
              <a:lstStyle/>
              <a:p>
                <a:r>
                  <a:rPr lang="en-US" dirty="0"/>
                  <a:t>Arianism (250)</a:t>
                </a:r>
              </a:p>
              <a:p>
                <a:r>
                  <a:rPr lang="en-US" sz="1200" dirty="0">
                    <a:solidFill>
                      <a:schemeClr val="bg1">
                        <a:lumMod val="50000"/>
                      </a:schemeClr>
                    </a:solidFill>
                  </a:rPr>
                  <a:t>Arius “a time when</a:t>
                </a:r>
              </a:p>
              <a:p>
                <a:r>
                  <a:rPr lang="en-US" sz="1200" dirty="0">
                    <a:solidFill>
                      <a:schemeClr val="bg1">
                        <a:lumMod val="50000"/>
                      </a:schemeClr>
                    </a:solidFill>
                  </a:rPr>
                  <a:t>the son was not”</a:t>
                </a:r>
              </a:p>
              <a:p>
                <a:endParaRPr lang="en-US" sz="1200" dirty="0">
                  <a:solidFill>
                    <a:schemeClr val="bg1">
                      <a:lumMod val="50000"/>
                    </a:schemeClr>
                  </a:solidFill>
                </a:endParaRPr>
              </a:p>
            </p:txBody>
          </p:sp>
        </p:grpSp>
        <p:cxnSp>
          <p:nvCxnSpPr>
            <p:cNvPr id="120" name="Straight Connector 119">
              <a:extLst>
                <a:ext uri="{FF2B5EF4-FFF2-40B4-BE49-F238E27FC236}">
                  <a16:creationId xmlns:a16="http://schemas.microsoft.com/office/drawing/2014/main" id="{273C574F-8495-2041-AF52-A206D8B8C88C}"/>
                </a:ext>
              </a:extLst>
            </p:cNvPr>
            <p:cNvCxnSpPr>
              <a:stCxn id="123" idx="4"/>
              <a:endCxn id="124" idx="0"/>
            </p:cNvCxnSpPr>
            <p:nvPr/>
          </p:nvCxnSpPr>
          <p:spPr>
            <a:xfrm flipH="1">
              <a:off x="1874261" y="4088508"/>
              <a:ext cx="333" cy="877373"/>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25" name="Group 124">
            <a:extLst>
              <a:ext uri="{FF2B5EF4-FFF2-40B4-BE49-F238E27FC236}">
                <a16:creationId xmlns:a16="http://schemas.microsoft.com/office/drawing/2014/main" id="{C1A5A4DA-25E6-F24F-BA52-805FA6EC37BE}"/>
              </a:ext>
            </a:extLst>
          </p:cNvPr>
          <p:cNvGrpSpPr/>
          <p:nvPr/>
        </p:nvGrpSpPr>
        <p:grpSpPr>
          <a:xfrm>
            <a:off x="10029208" y="3927515"/>
            <a:ext cx="1623773" cy="1135459"/>
            <a:chOff x="1738841" y="3935589"/>
            <a:chExt cx="1623773" cy="1135459"/>
          </a:xfrm>
        </p:grpSpPr>
        <p:grpSp>
          <p:nvGrpSpPr>
            <p:cNvPr id="126" name="Group 125">
              <a:extLst>
                <a:ext uri="{FF2B5EF4-FFF2-40B4-BE49-F238E27FC236}">
                  <a16:creationId xmlns:a16="http://schemas.microsoft.com/office/drawing/2014/main" id="{30BD458F-1EDA-2642-975D-C3CF63FB3D6E}"/>
                </a:ext>
              </a:extLst>
            </p:cNvPr>
            <p:cNvGrpSpPr/>
            <p:nvPr/>
          </p:nvGrpSpPr>
          <p:grpSpPr>
            <a:xfrm>
              <a:off x="1738841" y="3935589"/>
              <a:ext cx="1623773" cy="1135459"/>
              <a:chOff x="6032471" y="2686558"/>
              <a:chExt cx="1623773" cy="1135459"/>
            </a:xfrm>
          </p:grpSpPr>
          <p:grpSp>
            <p:nvGrpSpPr>
              <p:cNvPr id="128" name="Group 127">
                <a:extLst>
                  <a:ext uri="{FF2B5EF4-FFF2-40B4-BE49-F238E27FC236}">
                    <a16:creationId xmlns:a16="http://schemas.microsoft.com/office/drawing/2014/main" id="{1872A250-DF21-0F48-88EE-5952719ACCF5}"/>
                  </a:ext>
                </a:extLst>
              </p:cNvPr>
              <p:cNvGrpSpPr/>
              <p:nvPr/>
            </p:nvGrpSpPr>
            <p:grpSpPr>
              <a:xfrm>
                <a:off x="6032471" y="2686558"/>
                <a:ext cx="270839" cy="695691"/>
                <a:chOff x="6032471" y="2686558"/>
                <a:chExt cx="270839" cy="695691"/>
              </a:xfrm>
            </p:grpSpPr>
            <p:sp>
              <p:nvSpPr>
                <p:cNvPr id="130" name="Oval 129">
                  <a:extLst>
                    <a:ext uri="{FF2B5EF4-FFF2-40B4-BE49-F238E27FC236}">
                      <a16:creationId xmlns:a16="http://schemas.microsoft.com/office/drawing/2014/main" id="{73C0CA80-A85D-F347-872C-2701FB23639C}"/>
                    </a:ext>
                  </a:extLst>
                </p:cNvPr>
                <p:cNvSpPr/>
                <p:nvPr/>
              </p:nvSpPr>
              <p:spPr>
                <a:xfrm>
                  <a:off x="6091764" y="2686558"/>
                  <a:ext cx="152919" cy="152919"/>
                </a:xfrm>
                <a:prstGeom prst="ellipse">
                  <a:avLst/>
                </a:prstGeom>
                <a:solidFill>
                  <a:schemeClr val="bg1"/>
                </a:solidFill>
                <a:ln w="254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TextBox 130">
                  <a:extLst>
                    <a:ext uri="{FF2B5EF4-FFF2-40B4-BE49-F238E27FC236}">
                      <a16:creationId xmlns:a16="http://schemas.microsoft.com/office/drawing/2014/main" id="{718F95EF-9536-EE4A-BF12-CD6644F4792B}"/>
                    </a:ext>
                  </a:extLst>
                </p:cNvPr>
                <p:cNvSpPr txBox="1"/>
                <p:nvPr/>
              </p:nvSpPr>
              <p:spPr>
                <a:xfrm>
                  <a:off x="6032471" y="3145918"/>
                  <a:ext cx="270839" cy="236331"/>
                </a:xfrm>
                <a:prstGeom prst="rect">
                  <a:avLst/>
                </a:prstGeom>
                <a:solidFill>
                  <a:schemeClr val="bg2">
                    <a:lumMod val="50000"/>
                  </a:schemeClr>
                </a:solidFill>
                <a:ln>
                  <a:noFill/>
                </a:ln>
              </p:spPr>
              <p:txBody>
                <a:bodyPr wrap="square" rtlCol="0">
                  <a:spAutoFit/>
                </a:bodyPr>
                <a:lstStyle/>
                <a:p>
                  <a:endParaRPr lang="en-US" dirty="0">
                    <a:solidFill>
                      <a:schemeClr val="bg1"/>
                    </a:solidFill>
                  </a:endParaRPr>
                </a:p>
              </p:txBody>
            </p:sp>
          </p:grpSp>
          <p:sp>
            <p:nvSpPr>
              <p:cNvPr id="129" name="Rectangle 128">
                <a:extLst>
                  <a:ext uri="{FF2B5EF4-FFF2-40B4-BE49-F238E27FC236}">
                    <a16:creationId xmlns:a16="http://schemas.microsoft.com/office/drawing/2014/main" id="{2824B375-780B-1E4C-B777-088ABF4B4FE6}"/>
                  </a:ext>
                </a:extLst>
              </p:cNvPr>
              <p:cNvSpPr/>
              <p:nvPr/>
            </p:nvSpPr>
            <p:spPr>
              <a:xfrm>
                <a:off x="6303310" y="3083353"/>
                <a:ext cx="1352934" cy="738664"/>
              </a:xfrm>
              <a:prstGeom prst="rect">
                <a:avLst/>
              </a:prstGeom>
            </p:spPr>
            <p:txBody>
              <a:bodyPr wrap="none">
                <a:spAutoFit/>
              </a:bodyPr>
              <a:lstStyle/>
              <a:p>
                <a:r>
                  <a:rPr lang="en-US" dirty="0"/>
                  <a:t>Athanasius</a:t>
                </a:r>
              </a:p>
              <a:p>
                <a:r>
                  <a:rPr lang="en-US" sz="1200" dirty="0">
                    <a:solidFill>
                      <a:schemeClr val="bg1">
                        <a:lumMod val="50000"/>
                      </a:schemeClr>
                    </a:solidFill>
                  </a:rPr>
                  <a:t>Defender of Trinity</a:t>
                </a:r>
              </a:p>
              <a:p>
                <a:endParaRPr lang="en-US" sz="1200" dirty="0">
                  <a:solidFill>
                    <a:schemeClr val="bg1">
                      <a:lumMod val="50000"/>
                    </a:schemeClr>
                  </a:solidFill>
                </a:endParaRPr>
              </a:p>
            </p:txBody>
          </p:sp>
        </p:grpSp>
        <p:cxnSp>
          <p:nvCxnSpPr>
            <p:cNvPr id="127" name="Straight Connector 126">
              <a:extLst>
                <a:ext uri="{FF2B5EF4-FFF2-40B4-BE49-F238E27FC236}">
                  <a16:creationId xmlns:a16="http://schemas.microsoft.com/office/drawing/2014/main" id="{C0DB6C6D-EEDC-AF40-8DCB-6F2028AAA447}"/>
                </a:ext>
              </a:extLst>
            </p:cNvPr>
            <p:cNvCxnSpPr>
              <a:stCxn id="130" idx="4"/>
              <a:endCxn id="131" idx="0"/>
            </p:cNvCxnSpPr>
            <p:nvPr/>
          </p:nvCxnSpPr>
          <p:spPr>
            <a:xfrm flipH="1">
              <a:off x="1874261" y="4088508"/>
              <a:ext cx="333" cy="306441"/>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32" name="Group 131">
            <a:extLst>
              <a:ext uri="{FF2B5EF4-FFF2-40B4-BE49-F238E27FC236}">
                <a16:creationId xmlns:a16="http://schemas.microsoft.com/office/drawing/2014/main" id="{5C854E95-DFD0-8747-964E-0BAF12922E94}"/>
              </a:ext>
            </a:extLst>
          </p:cNvPr>
          <p:cNvGrpSpPr/>
          <p:nvPr/>
        </p:nvGrpSpPr>
        <p:grpSpPr>
          <a:xfrm>
            <a:off x="10071807" y="3912493"/>
            <a:ext cx="1686081" cy="2686451"/>
            <a:chOff x="323599" y="3935589"/>
            <a:chExt cx="1686081" cy="2686451"/>
          </a:xfrm>
        </p:grpSpPr>
        <p:grpSp>
          <p:nvGrpSpPr>
            <p:cNvPr id="133" name="Group 132">
              <a:extLst>
                <a:ext uri="{FF2B5EF4-FFF2-40B4-BE49-F238E27FC236}">
                  <a16:creationId xmlns:a16="http://schemas.microsoft.com/office/drawing/2014/main" id="{B43F2151-3C25-864D-9682-3F452076281A}"/>
                </a:ext>
              </a:extLst>
            </p:cNvPr>
            <p:cNvGrpSpPr/>
            <p:nvPr/>
          </p:nvGrpSpPr>
          <p:grpSpPr>
            <a:xfrm>
              <a:off x="323599" y="3935589"/>
              <a:ext cx="1686081" cy="2686451"/>
              <a:chOff x="4617229" y="2686558"/>
              <a:chExt cx="1686081" cy="2686451"/>
            </a:xfrm>
          </p:grpSpPr>
          <p:grpSp>
            <p:nvGrpSpPr>
              <p:cNvPr id="135" name="Group 134">
                <a:extLst>
                  <a:ext uri="{FF2B5EF4-FFF2-40B4-BE49-F238E27FC236}">
                    <a16:creationId xmlns:a16="http://schemas.microsoft.com/office/drawing/2014/main" id="{F0EEFB3B-AB68-5047-B23A-C6DB7A9EBC9D}"/>
                  </a:ext>
                </a:extLst>
              </p:cNvPr>
              <p:cNvGrpSpPr/>
              <p:nvPr/>
            </p:nvGrpSpPr>
            <p:grpSpPr>
              <a:xfrm>
                <a:off x="6032471" y="2686558"/>
                <a:ext cx="270839" cy="2070237"/>
                <a:chOff x="6032471" y="2686558"/>
                <a:chExt cx="270839" cy="2070237"/>
              </a:xfrm>
            </p:grpSpPr>
            <p:sp>
              <p:nvSpPr>
                <p:cNvPr id="137" name="Oval 136">
                  <a:extLst>
                    <a:ext uri="{FF2B5EF4-FFF2-40B4-BE49-F238E27FC236}">
                      <a16:creationId xmlns:a16="http://schemas.microsoft.com/office/drawing/2014/main" id="{9989415B-0A08-BF40-B6DC-C2C9592260BB}"/>
                    </a:ext>
                  </a:extLst>
                </p:cNvPr>
                <p:cNvSpPr/>
                <p:nvPr/>
              </p:nvSpPr>
              <p:spPr>
                <a:xfrm>
                  <a:off x="6091764" y="2686558"/>
                  <a:ext cx="152919" cy="152919"/>
                </a:xfrm>
                <a:prstGeom prst="ellipse">
                  <a:avLst/>
                </a:prstGeom>
                <a:solidFill>
                  <a:schemeClr val="bg1"/>
                </a:solidFill>
                <a:ln w="254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TextBox 137">
                  <a:extLst>
                    <a:ext uri="{FF2B5EF4-FFF2-40B4-BE49-F238E27FC236}">
                      <a16:creationId xmlns:a16="http://schemas.microsoft.com/office/drawing/2014/main" id="{CDADF255-34B7-1644-AEE4-2F860D5C5166}"/>
                    </a:ext>
                  </a:extLst>
                </p:cNvPr>
                <p:cNvSpPr txBox="1"/>
                <p:nvPr/>
              </p:nvSpPr>
              <p:spPr>
                <a:xfrm>
                  <a:off x="6032471" y="4520464"/>
                  <a:ext cx="270839" cy="236331"/>
                </a:xfrm>
                <a:prstGeom prst="rect">
                  <a:avLst/>
                </a:prstGeom>
                <a:solidFill>
                  <a:schemeClr val="bg2">
                    <a:lumMod val="50000"/>
                  </a:schemeClr>
                </a:solidFill>
                <a:ln>
                  <a:noFill/>
                </a:ln>
              </p:spPr>
              <p:txBody>
                <a:bodyPr wrap="square" rtlCol="0">
                  <a:spAutoFit/>
                </a:bodyPr>
                <a:lstStyle/>
                <a:p>
                  <a:endParaRPr lang="en-US" dirty="0">
                    <a:solidFill>
                      <a:schemeClr val="bg1"/>
                    </a:solidFill>
                  </a:endParaRPr>
                </a:p>
              </p:txBody>
            </p:sp>
          </p:grpSp>
          <p:sp>
            <p:nvSpPr>
              <p:cNvPr id="136" name="Rectangle 135">
                <a:extLst>
                  <a:ext uri="{FF2B5EF4-FFF2-40B4-BE49-F238E27FC236}">
                    <a16:creationId xmlns:a16="http://schemas.microsoft.com/office/drawing/2014/main" id="{458612DC-A44D-004D-B387-5DAE763B2CDE}"/>
                  </a:ext>
                </a:extLst>
              </p:cNvPr>
              <p:cNvSpPr/>
              <p:nvPr/>
            </p:nvSpPr>
            <p:spPr>
              <a:xfrm>
                <a:off x="4617229" y="4449679"/>
                <a:ext cx="1508875" cy="923330"/>
              </a:xfrm>
              <a:prstGeom prst="rect">
                <a:avLst/>
              </a:prstGeom>
            </p:spPr>
            <p:txBody>
              <a:bodyPr wrap="none">
                <a:spAutoFit/>
              </a:bodyPr>
              <a:lstStyle/>
              <a:p>
                <a:r>
                  <a:rPr lang="en-US" dirty="0"/>
                  <a:t>Cappadocians</a:t>
                </a:r>
              </a:p>
              <a:p>
                <a:r>
                  <a:rPr lang="en-US" sz="1200" dirty="0">
                    <a:solidFill>
                      <a:schemeClr val="bg1">
                        <a:lumMod val="50000"/>
                      </a:schemeClr>
                    </a:solidFill>
                  </a:rPr>
                  <a:t>Gregory of Nazianzus</a:t>
                </a:r>
              </a:p>
              <a:p>
                <a:r>
                  <a:rPr lang="en-US" sz="1200" dirty="0">
                    <a:solidFill>
                      <a:schemeClr val="bg1">
                        <a:lumMod val="50000"/>
                      </a:schemeClr>
                    </a:solidFill>
                  </a:rPr>
                  <a:t>Basil the Great</a:t>
                </a:r>
              </a:p>
              <a:p>
                <a:endParaRPr lang="en-US" sz="1200" dirty="0">
                  <a:solidFill>
                    <a:schemeClr val="bg1">
                      <a:lumMod val="50000"/>
                    </a:schemeClr>
                  </a:solidFill>
                </a:endParaRPr>
              </a:p>
            </p:txBody>
          </p:sp>
        </p:grpSp>
        <p:cxnSp>
          <p:nvCxnSpPr>
            <p:cNvPr id="134" name="Straight Connector 133">
              <a:extLst>
                <a:ext uri="{FF2B5EF4-FFF2-40B4-BE49-F238E27FC236}">
                  <a16:creationId xmlns:a16="http://schemas.microsoft.com/office/drawing/2014/main" id="{5F626BE8-F03D-984C-9C14-149B58AABE95}"/>
                </a:ext>
              </a:extLst>
            </p:cNvPr>
            <p:cNvCxnSpPr>
              <a:stCxn id="137" idx="4"/>
              <a:endCxn id="138" idx="0"/>
            </p:cNvCxnSpPr>
            <p:nvPr/>
          </p:nvCxnSpPr>
          <p:spPr>
            <a:xfrm flipH="1">
              <a:off x="1874261" y="4088508"/>
              <a:ext cx="333" cy="1680987"/>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7" name="Group 6">
            <a:extLst>
              <a:ext uri="{FF2B5EF4-FFF2-40B4-BE49-F238E27FC236}">
                <a16:creationId xmlns:a16="http://schemas.microsoft.com/office/drawing/2014/main" id="{1514C7E9-CEE5-A851-434B-590BC46449D0}"/>
              </a:ext>
            </a:extLst>
          </p:cNvPr>
          <p:cNvGrpSpPr/>
          <p:nvPr/>
        </p:nvGrpSpPr>
        <p:grpSpPr>
          <a:xfrm>
            <a:off x="9602215" y="2087589"/>
            <a:ext cx="2389392" cy="1964959"/>
            <a:chOff x="3966408" y="2115951"/>
            <a:chExt cx="2389392" cy="1964959"/>
          </a:xfrm>
        </p:grpSpPr>
        <p:grpSp>
          <p:nvGrpSpPr>
            <p:cNvPr id="8" name="Group 7">
              <a:extLst>
                <a:ext uri="{FF2B5EF4-FFF2-40B4-BE49-F238E27FC236}">
                  <a16:creationId xmlns:a16="http://schemas.microsoft.com/office/drawing/2014/main" id="{FDD108A1-3055-394A-9ECB-B816489DA7F4}"/>
                </a:ext>
              </a:extLst>
            </p:cNvPr>
            <p:cNvGrpSpPr/>
            <p:nvPr/>
          </p:nvGrpSpPr>
          <p:grpSpPr>
            <a:xfrm>
              <a:off x="6035760" y="2133775"/>
              <a:ext cx="320040" cy="1947135"/>
              <a:chOff x="6035760" y="2133775"/>
              <a:chExt cx="320040" cy="1947135"/>
            </a:xfrm>
          </p:grpSpPr>
          <p:sp>
            <p:nvSpPr>
              <p:cNvPr id="10" name="Oval 9">
                <a:extLst>
                  <a:ext uri="{FF2B5EF4-FFF2-40B4-BE49-F238E27FC236}">
                    <a16:creationId xmlns:a16="http://schemas.microsoft.com/office/drawing/2014/main" id="{82695624-DFCB-B039-EE8F-9E5C5C2FA9FA}"/>
                  </a:ext>
                </a:extLst>
              </p:cNvPr>
              <p:cNvSpPr/>
              <p:nvPr/>
            </p:nvSpPr>
            <p:spPr>
              <a:xfrm>
                <a:off x="6110221" y="3927991"/>
                <a:ext cx="152919" cy="152919"/>
              </a:xfrm>
              <a:prstGeom prst="ellipse">
                <a:avLst/>
              </a:prstGeom>
              <a:solidFill>
                <a:schemeClr val="bg1"/>
              </a:solidFill>
              <a:ln w="25400">
                <a:solidFill>
                  <a:srgbClr val="DAA9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ABA1CB99-0767-0495-D748-14BAF132078C}"/>
                  </a:ext>
                </a:extLst>
              </p:cNvPr>
              <p:cNvSpPr txBox="1"/>
              <p:nvPr/>
            </p:nvSpPr>
            <p:spPr>
              <a:xfrm>
                <a:off x="6035760" y="2133775"/>
                <a:ext cx="320040" cy="320040"/>
              </a:xfrm>
              <a:prstGeom prst="rect">
                <a:avLst/>
              </a:prstGeom>
              <a:solidFill>
                <a:srgbClr val="DAA92E"/>
              </a:solidFill>
              <a:ln>
                <a:solidFill>
                  <a:srgbClr val="D38E33"/>
                </a:solidFill>
              </a:ln>
            </p:spPr>
            <p:txBody>
              <a:bodyPr wrap="square" rtlCol="0">
                <a:spAutoFit/>
              </a:bodyPr>
              <a:lstStyle/>
              <a:p>
                <a:endParaRPr lang="en-US" dirty="0">
                  <a:solidFill>
                    <a:schemeClr val="bg1"/>
                  </a:solidFill>
                </a:endParaRPr>
              </a:p>
            </p:txBody>
          </p:sp>
          <p:cxnSp>
            <p:nvCxnSpPr>
              <p:cNvPr id="14" name="Straight Connector 13">
                <a:extLst>
                  <a:ext uri="{FF2B5EF4-FFF2-40B4-BE49-F238E27FC236}">
                    <a16:creationId xmlns:a16="http://schemas.microsoft.com/office/drawing/2014/main" id="{8814830C-53B5-BDC9-1F08-A1C74D6CEAA3}"/>
                  </a:ext>
                </a:extLst>
              </p:cNvPr>
              <p:cNvCxnSpPr>
                <a:cxnSpLocks/>
                <a:stCxn id="11" idx="2"/>
                <a:endCxn id="10" idx="0"/>
              </p:cNvCxnSpPr>
              <p:nvPr/>
            </p:nvCxnSpPr>
            <p:spPr>
              <a:xfrm flipH="1">
                <a:off x="6186681" y="2453815"/>
                <a:ext cx="9099" cy="1474176"/>
              </a:xfrm>
              <a:prstGeom prst="line">
                <a:avLst/>
              </a:prstGeom>
              <a:ln w="25400">
                <a:solidFill>
                  <a:srgbClr val="DAA92E"/>
                </a:solidFill>
              </a:ln>
            </p:spPr>
            <p:style>
              <a:lnRef idx="1">
                <a:schemeClr val="accent1"/>
              </a:lnRef>
              <a:fillRef idx="0">
                <a:schemeClr val="accent1"/>
              </a:fillRef>
              <a:effectRef idx="0">
                <a:schemeClr val="accent1"/>
              </a:effectRef>
              <a:fontRef idx="minor">
                <a:schemeClr val="tx1"/>
              </a:fontRef>
            </p:style>
          </p:cxnSp>
        </p:grpSp>
        <p:sp>
          <p:nvSpPr>
            <p:cNvPr id="9" name="Rectangle 8">
              <a:extLst>
                <a:ext uri="{FF2B5EF4-FFF2-40B4-BE49-F238E27FC236}">
                  <a16:creationId xmlns:a16="http://schemas.microsoft.com/office/drawing/2014/main" id="{F500B6B4-A528-BF7D-3213-5EB82960B429}"/>
                </a:ext>
              </a:extLst>
            </p:cNvPr>
            <p:cNvSpPr/>
            <p:nvPr/>
          </p:nvSpPr>
          <p:spPr>
            <a:xfrm>
              <a:off x="3966408" y="2115951"/>
              <a:ext cx="2152064" cy="369332"/>
            </a:xfrm>
            <a:prstGeom prst="rect">
              <a:avLst/>
            </a:prstGeom>
          </p:spPr>
          <p:txBody>
            <a:bodyPr wrap="none">
              <a:spAutoFit/>
            </a:bodyPr>
            <a:lstStyle/>
            <a:p>
              <a:r>
                <a:rPr lang="en-US" dirty="0"/>
                <a:t>Constantinople (381)</a:t>
              </a:r>
            </a:p>
          </p:txBody>
        </p:sp>
      </p:grpSp>
    </p:spTree>
    <p:extLst>
      <p:ext uri="{BB962C8B-B14F-4D97-AF65-F5344CB8AC3E}">
        <p14:creationId xmlns:p14="http://schemas.microsoft.com/office/powerpoint/2010/main" val="182032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1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2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5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3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291F63E1-B93A-8549-B145-BB4C66765691}"/>
              </a:ext>
            </a:extLst>
          </p:cNvPr>
          <p:cNvCxnSpPr>
            <a:cxnSpLocks/>
          </p:cNvCxnSpPr>
          <p:nvPr/>
        </p:nvCxnSpPr>
        <p:spPr>
          <a:xfrm flipV="1">
            <a:off x="838200" y="4001294"/>
            <a:ext cx="10958068" cy="1"/>
          </a:xfrm>
          <a:prstGeom prst="line">
            <a:avLst/>
          </a:prstGeom>
          <a:ln w="25400">
            <a:solidFill>
              <a:srgbClr val="7B9CD7"/>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AC31BE4-055F-6144-9068-09A3227BABD7}"/>
              </a:ext>
            </a:extLst>
          </p:cNvPr>
          <p:cNvSpPr>
            <a:spLocks noGrp="1"/>
          </p:cNvSpPr>
          <p:nvPr>
            <p:ph type="title"/>
          </p:nvPr>
        </p:nvSpPr>
        <p:spPr/>
        <p:txBody>
          <a:bodyPr/>
          <a:lstStyle/>
          <a:p>
            <a:r>
              <a:rPr lang="en-US" dirty="0"/>
              <a:t>Middle Ages (325–1517)</a:t>
            </a:r>
          </a:p>
        </p:txBody>
      </p:sp>
      <p:grpSp>
        <p:nvGrpSpPr>
          <p:cNvPr id="34" name="Group 33">
            <a:extLst>
              <a:ext uri="{FF2B5EF4-FFF2-40B4-BE49-F238E27FC236}">
                <a16:creationId xmlns:a16="http://schemas.microsoft.com/office/drawing/2014/main" id="{BFEFE74A-8C66-CE49-8427-D028C2F621D5}"/>
              </a:ext>
            </a:extLst>
          </p:cNvPr>
          <p:cNvGrpSpPr/>
          <p:nvPr/>
        </p:nvGrpSpPr>
        <p:grpSpPr>
          <a:xfrm>
            <a:off x="2409096" y="1832536"/>
            <a:ext cx="2063287" cy="2249197"/>
            <a:chOff x="6026661" y="1831713"/>
            <a:chExt cx="2063287" cy="2249197"/>
          </a:xfrm>
        </p:grpSpPr>
        <p:grpSp>
          <p:nvGrpSpPr>
            <p:cNvPr id="35" name="Group 34">
              <a:extLst>
                <a:ext uri="{FF2B5EF4-FFF2-40B4-BE49-F238E27FC236}">
                  <a16:creationId xmlns:a16="http://schemas.microsoft.com/office/drawing/2014/main" id="{E39ECFB9-65CF-464C-9B71-BA5BA2E271C3}"/>
                </a:ext>
              </a:extLst>
            </p:cNvPr>
            <p:cNvGrpSpPr/>
            <p:nvPr/>
          </p:nvGrpSpPr>
          <p:grpSpPr>
            <a:xfrm>
              <a:off x="6026661" y="1856645"/>
              <a:ext cx="320040" cy="2224265"/>
              <a:chOff x="6026661" y="1856645"/>
              <a:chExt cx="320040" cy="2224265"/>
            </a:xfrm>
          </p:grpSpPr>
          <p:sp>
            <p:nvSpPr>
              <p:cNvPr id="43" name="Oval 42">
                <a:extLst>
                  <a:ext uri="{FF2B5EF4-FFF2-40B4-BE49-F238E27FC236}">
                    <a16:creationId xmlns:a16="http://schemas.microsoft.com/office/drawing/2014/main" id="{081B4B69-A12E-6F44-B6F4-3F18B2C2ACC6}"/>
                  </a:ext>
                </a:extLst>
              </p:cNvPr>
              <p:cNvSpPr/>
              <p:nvPr/>
            </p:nvSpPr>
            <p:spPr>
              <a:xfrm>
                <a:off x="6110221" y="3927991"/>
                <a:ext cx="152919" cy="152919"/>
              </a:xfrm>
              <a:prstGeom prst="ellipse">
                <a:avLst/>
              </a:prstGeom>
              <a:solidFill>
                <a:schemeClr val="bg1"/>
              </a:solidFill>
              <a:ln w="25400">
                <a:solidFill>
                  <a:srgbClr val="DAA9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id="{CE49229A-0894-854B-97C9-E1BFA38DCC57}"/>
                  </a:ext>
                </a:extLst>
              </p:cNvPr>
              <p:cNvSpPr txBox="1"/>
              <p:nvPr/>
            </p:nvSpPr>
            <p:spPr>
              <a:xfrm>
                <a:off x="6026661" y="1856645"/>
                <a:ext cx="320040" cy="320040"/>
              </a:xfrm>
              <a:prstGeom prst="rect">
                <a:avLst/>
              </a:prstGeom>
              <a:solidFill>
                <a:srgbClr val="DAA92E"/>
              </a:solidFill>
              <a:ln>
                <a:solidFill>
                  <a:srgbClr val="D38E33"/>
                </a:solidFill>
              </a:ln>
            </p:spPr>
            <p:txBody>
              <a:bodyPr wrap="square" rtlCol="0">
                <a:spAutoFit/>
              </a:bodyPr>
              <a:lstStyle/>
              <a:p>
                <a:endParaRPr lang="en-US" dirty="0">
                  <a:solidFill>
                    <a:schemeClr val="bg1"/>
                  </a:solidFill>
                </a:endParaRPr>
              </a:p>
            </p:txBody>
          </p:sp>
          <p:cxnSp>
            <p:nvCxnSpPr>
              <p:cNvPr id="45" name="Straight Connector 44">
                <a:extLst>
                  <a:ext uri="{FF2B5EF4-FFF2-40B4-BE49-F238E27FC236}">
                    <a16:creationId xmlns:a16="http://schemas.microsoft.com/office/drawing/2014/main" id="{2EED87B9-7CF7-1748-9A0E-EB0A2DA9D806}"/>
                  </a:ext>
                </a:extLst>
              </p:cNvPr>
              <p:cNvCxnSpPr>
                <a:cxnSpLocks/>
                <a:stCxn id="44" idx="2"/>
                <a:endCxn id="43" idx="0"/>
              </p:cNvCxnSpPr>
              <p:nvPr/>
            </p:nvCxnSpPr>
            <p:spPr>
              <a:xfrm>
                <a:off x="6186681" y="2176685"/>
                <a:ext cx="0" cy="1751306"/>
              </a:xfrm>
              <a:prstGeom prst="line">
                <a:avLst/>
              </a:prstGeom>
              <a:ln w="25400">
                <a:solidFill>
                  <a:srgbClr val="DAA92E"/>
                </a:solidFill>
              </a:ln>
            </p:spPr>
            <p:style>
              <a:lnRef idx="1">
                <a:schemeClr val="accent1"/>
              </a:lnRef>
              <a:fillRef idx="0">
                <a:schemeClr val="accent1"/>
              </a:fillRef>
              <a:effectRef idx="0">
                <a:schemeClr val="accent1"/>
              </a:effectRef>
              <a:fontRef idx="minor">
                <a:schemeClr val="tx1"/>
              </a:fontRef>
            </p:style>
          </p:cxnSp>
        </p:grpSp>
        <p:sp>
          <p:nvSpPr>
            <p:cNvPr id="36" name="Rectangle 35">
              <a:extLst>
                <a:ext uri="{FF2B5EF4-FFF2-40B4-BE49-F238E27FC236}">
                  <a16:creationId xmlns:a16="http://schemas.microsoft.com/office/drawing/2014/main" id="{CB8FEB95-36B0-B548-8579-6DA7EA81FEC5}"/>
                </a:ext>
              </a:extLst>
            </p:cNvPr>
            <p:cNvSpPr/>
            <p:nvPr/>
          </p:nvSpPr>
          <p:spPr>
            <a:xfrm>
              <a:off x="6372811" y="1831713"/>
              <a:ext cx="1717137" cy="369332"/>
            </a:xfrm>
            <a:prstGeom prst="rect">
              <a:avLst/>
            </a:prstGeom>
          </p:spPr>
          <p:txBody>
            <a:bodyPr wrap="none">
              <a:spAutoFit/>
            </a:bodyPr>
            <a:lstStyle/>
            <a:p>
              <a:r>
                <a:rPr lang="en-US" dirty="0"/>
                <a:t>Chalcedon (451)</a:t>
              </a:r>
            </a:p>
          </p:txBody>
        </p:sp>
      </p:grpSp>
      <p:grpSp>
        <p:nvGrpSpPr>
          <p:cNvPr id="46" name="Group 45">
            <a:extLst>
              <a:ext uri="{FF2B5EF4-FFF2-40B4-BE49-F238E27FC236}">
                <a16:creationId xmlns:a16="http://schemas.microsoft.com/office/drawing/2014/main" id="{908816EB-BC50-7D48-BF8F-563C28E08E9C}"/>
              </a:ext>
            </a:extLst>
          </p:cNvPr>
          <p:cNvGrpSpPr/>
          <p:nvPr/>
        </p:nvGrpSpPr>
        <p:grpSpPr>
          <a:xfrm>
            <a:off x="2828693" y="2295308"/>
            <a:ext cx="2232294" cy="1785126"/>
            <a:chOff x="6027408" y="2295784"/>
            <a:chExt cx="2232294" cy="1785126"/>
          </a:xfrm>
        </p:grpSpPr>
        <p:grpSp>
          <p:nvGrpSpPr>
            <p:cNvPr id="47" name="Group 46">
              <a:extLst>
                <a:ext uri="{FF2B5EF4-FFF2-40B4-BE49-F238E27FC236}">
                  <a16:creationId xmlns:a16="http://schemas.microsoft.com/office/drawing/2014/main" id="{68EB6160-193B-F944-817A-84EB64C6B7A1}"/>
                </a:ext>
              </a:extLst>
            </p:cNvPr>
            <p:cNvGrpSpPr/>
            <p:nvPr/>
          </p:nvGrpSpPr>
          <p:grpSpPr>
            <a:xfrm>
              <a:off x="6027408" y="2320716"/>
              <a:ext cx="320040" cy="1760194"/>
              <a:chOff x="6027408" y="2320716"/>
              <a:chExt cx="320040" cy="1760194"/>
            </a:xfrm>
          </p:grpSpPr>
          <p:sp>
            <p:nvSpPr>
              <p:cNvPr id="49" name="Oval 48">
                <a:extLst>
                  <a:ext uri="{FF2B5EF4-FFF2-40B4-BE49-F238E27FC236}">
                    <a16:creationId xmlns:a16="http://schemas.microsoft.com/office/drawing/2014/main" id="{D08BC0C6-C406-7349-AD4D-7909A294109A}"/>
                  </a:ext>
                </a:extLst>
              </p:cNvPr>
              <p:cNvSpPr/>
              <p:nvPr/>
            </p:nvSpPr>
            <p:spPr>
              <a:xfrm>
                <a:off x="6110221" y="3927991"/>
                <a:ext cx="152919" cy="152919"/>
              </a:xfrm>
              <a:prstGeom prst="ellipse">
                <a:avLst/>
              </a:prstGeom>
              <a:solidFill>
                <a:schemeClr val="bg1"/>
              </a:solidFill>
              <a:ln w="25400">
                <a:solidFill>
                  <a:srgbClr val="DAA9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Box 49">
                <a:extLst>
                  <a:ext uri="{FF2B5EF4-FFF2-40B4-BE49-F238E27FC236}">
                    <a16:creationId xmlns:a16="http://schemas.microsoft.com/office/drawing/2014/main" id="{8324DDE1-3896-3A48-A874-9EB9BBB837B5}"/>
                  </a:ext>
                </a:extLst>
              </p:cNvPr>
              <p:cNvSpPr txBox="1"/>
              <p:nvPr/>
            </p:nvSpPr>
            <p:spPr>
              <a:xfrm>
                <a:off x="6027408" y="2320716"/>
                <a:ext cx="320040" cy="320040"/>
              </a:xfrm>
              <a:prstGeom prst="rect">
                <a:avLst/>
              </a:prstGeom>
              <a:solidFill>
                <a:srgbClr val="DAA92E"/>
              </a:solidFill>
              <a:ln>
                <a:solidFill>
                  <a:srgbClr val="D38E33"/>
                </a:solidFill>
              </a:ln>
            </p:spPr>
            <p:txBody>
              <a:bodyPr wrap="square" rtlCol="0">
                <a:spAutoFit/>
              </a:bodyPr>
              <a:lstStyle/>
              <a:p>
                <a:endParaRPr lang="en-US" dirty="0">
                  <a:solidFill>
                    <a:schemeClr val="bg1"/>
                  </a:solidFill>
                </a:endParaRPr>
              </a:p>
            </p:txBody>
          </p:sp>
          <p:cxnSp>
            <p:nvCxnSpPr>
              <p:cNvPr id="51" name="Straight Connector 50">
                <a:extLst>
                  <a:ext uri="{FF2B5EF4-FFF2-40B4-BE49-F238E27FC236}">
                    <a16:creationId xmlns:a16="http://schemas.microsoft.com/office/drawing/2014/main" id="{ADE542D4-F75E-7241-903C-A414BB26536D}"/>
                  </a:ext>
                </a:extLst>
              </p:cNvPr>
              <p:cNvCxnSpPr>
                <a:cxnSpLocks/>
                <a:stCxn id="50" idx="2"/>
                <a:endCxn id="49" idx="0"/>
              </p:cNvCxnSpPr>
              <p:nvPr/>
            </p:nvCxnSpPr>
            <p:spPr>
              <a:xfrm flipH="1">
                <a:off x="6186681" y="2640756"/>
                <a:ext cx="747" cy="1287235"/>
              </a:xfrm>
              <a:prstGeom prst="line">
                <a:avLst/>
              </a:prstGeom>
              <a:ln w="25400">
                <a:solidFill>
                  <a:srgbClr val="DAA92E"/>
                </a:solidFill>
              </a:ln>
            </p:spPr>
            <p:style>
              <a:lnRef idx="1">
                <a:schemeClr val="accent1"/>
              </a:lnRef>
              <a:fillRef idx="0">
                <a:schemeClr val="accent1"/>
              </a:fillRef>
              <a:effectRef idx="0">
                <a:schemeClr val="accent1"/>
              </a:effectRef>
              <a:fontRef idx="minor">
                <a:schemeClr val="tx1"/>
              </a:fontRef>
            </p:style>
          </p:cxnSp>
        </p:grpSp>
        <p:sp>
          <p:nvSpPr>
            <p:cNvPr id="48" name="Rectangle 47">
              <a:extLst>
                <a:ext uri="{FF2B5EF4-FFF2-40B4-BE49-F238E27FC236}">
                  <a16:creationId xmlns:a16="http://schemas.microsoft.com/office/drawing/2014/main" id="{506D13B6-A975-1C46-BEB8-378FD3DC8823}"/>
                </a:ext>
              </a:extLst>
            </p:cNvPr>
            <p:cNvSpPr/>
            <p:nvPr/>
          </p:nvSpPr>
          <p:spPr>
            <a:xfrm>
              <a:off x="6373993" y="2295784"/>
              <a:ext cx="1885709" cy="369332"/>
            </a:xfrm>
            <a:prstGeom prst="rect">
              <a:avLst/>
            </a:prstGeom>
          </p:spPr>
          <p:txBody>
            <a:bodyPr wrap="none">
              <a:spAutoFit/>
            </a:bodyPr>
            <a:lstStyle/>
            <a:p>
              <a:r>
                <a:rPr lang="en-US" dirty="0"/>
                <a:t>Fall of Rome (476)</a:t>
              </a:r>
            </a:p>
          </p:txBody>
        </p:sp>
      </p:grpSp>
      <p:grpSp>
        <p:nvGrpSpPr>
          <p:cNvPr id="38" name="Group 37">
            <a:extLst>
              <a:ext uri="{FF2B5EF4-FFF2-40B4-BE49-F238E27FC236}">
                <a16:creationId xmlns:a16="http://schemas.microsoft.com/office/drawing/2014/main" id="{7CB50148-6002-6C44-AF48-67C8CE2638B3}"/>
              </a:ext>
            </a:extLst>
          </p:cNvPr>
          <p:cNvGrpSpPr/>
          <p:nvPr/>
        </p:nvGrpSpPr>
        <p:grpSpPr>
          <a:xfrm>
            <a:off x="9720094" y="2446121"/>
            <a:ext cx="2329602" cy="1619291"/>
            <a:chOff x="4027425" y="2461619"/>
            <a:chExt cx="2329602" cy="1619291"/>
          </a:xfrm>
        </p:grpSpPr>
        <p:grpSp>
          <p:nvGrpSpPr>
            <p:cNvPr id="39" name="Group 38">
              <a:extLst>
                <a:ext uri="{FF2B5EF4-FFF2-40B4-BE49-F238E27FC236}">
                  <a16:creationId xmlns:a16="http://schemas.microsoft.com/office/drawing/2014/main" id="{31E0B7DD-2614-4F4B-BEE4-B35E70BD53E1}"/>
                </a:ext>
              </a:extLst>
            </p:cNvPr>
            <p:cNvGrpSpPr/>
            <p:nvPr/>
          </p:nvGrpSpPr>
          <p:grpSpPr>
            <a:xfrm>
              <a:off x="6036987" y="2475262"/>
              <a:ext cx="320040" cy="1605648"/>
              <a:chOff x="6036987" y="2475262"/>
              <a:chExt cx="320040" cy="1605648"/>
            </a:xfrm>
          </p:grpSpPr>
          <p:sp>
            <p:nvSpPr>
              <p:cNvPr id="41" name="Oval 40">
                <a:extLst>
                  <a:ext uri="{FF2B5EF4-FFF2-40B4-BE49-F238E27FC236}">
                    <a16:creationId xmlns:a16="http://schemas.microsoft.com/office/drawing/2014/main" id="{B114D6C3-4A09-BA40-807B-08E6E658E0A9}"/>
                  </a:ext>
                </a:extLst>
              </p:cNvPr>
              <p:cNvSpPr/>
              <p:nvPr/>
            </p:nvSpPr>
            <p:spPr>
              <a:xfrm>
                <a:off x="6110221" y="3927991"/>
                <a:ext cx="152919" cy="152919"/>
              </a:xfrm>
              <a:prstGeom prst="ellipse">
                <a:avLst/>
              </a:prstGeom>
              <a:solidFill>
                <a:schemeClr val="bg1"/>
              </a:solidFill>
              <a:ln w="25400">
                <a:solidFill>
                  <a:srgbClr val="DAA9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A23077F6-7B1F-EC4B-BB44-90FBD5FBDFCA}"/>
                  </a:ext>
                </a:extLst>
              </p:cNvPr>
              <p:cNvSpPr txBox="1"/>
              <p:nvPr/>
            </p:nvSpPr>
            <p:spPr>
              <a:xfrm>
                <a:off x="6036987" y="2475262"/>
                <a:ext cx="320040" cy="320040"/>
              </a:xfrm>
              <a:prstGeom prst="rect">
                <a:avLst/>
              </a:prstGeom>
              <a:solidFill>
                <a:srgbClr val="DAA92E"/>
              </a:solidFill>
              <a:ln>
                <a:solidFill>
                  <a:srgbClr val="D38E33"/>
                </a:solidFill>
              </a:ln>
            </p:spPr>
            <p:txBody>
              <a:bodyPr wrap="square" rtlCol="0">
                <a:spAutoFit/>
              </a:bodyPr>
              <a:lstStyle/>
              <a:p>
                <a:endParaRPr lang="en-US" dirty="0">
                  <a:solidFill>
                    <a:schemeClr val="bg1"/>
                  </a:solidFill>
                </a:endParaRPr>
              </a:p>
            </p:txBody>
          </p:sp>
          <p:cxnSp>
            <p:nvCxnSpPr>
              <p:cNvPr id="58" name="Straight Connector 57">
                <a:extLst>
                  <a:ext uri="{FF2B5EF4-FFF2-40B4-BE49-F238E27FC236}">
                    <a16:creationId xmlns:a16="http://schemas.microsoft.com/office/drawing/2014/main" id="{F9056381-97F8-7745-8BA0-442BD4DB1432}"/>
                  </a:ext>
                </a:extLst>
              </p:cNvPr>
              <p:cNvCxnSpPr>
                <a:cxnSpLocks/>
                <a:stCxn id="42" idx="2"/>
                <a:endCxn id="41" idx="0"/>
              </p:cNvCxnSpPr>
              <p:nvPr/>
            </p:nvCxnSpPr>
            <p:spPr>
              <a:xfrm flipH="1">
                <a:off x="6186681" y="2795302"/>
                <a:ext cx="10326" cy="1132689"/>
              </a:xfrm>
              <a:prstGeom prst="line">
                <a:avLst/>
              </a:prstGeom>
              <a:ln w="25400">
                <a:solidFill>
                  <a:srgbClr val="DAA92E"/>
                </a:solidFill>
              </a:ln>
            </p:spPr>
            <p:style>
              <a:lnRef idx="1">
                <a:schemeClr val="accent1"/>
              </a:lnRef>
              <a:fillRef idx="0">
                <a:schemeClr val="accent1"/>
              </a:fillRef>
              <a:effectRef idx="0">
                <a:schemeClr val="accent1"/>
              </a:effectRef>
              <a:fontRef idx="minor">
                <a:schemeClr val="tx1"/>
              </a:fontRef>
            </p:style>
          </p:cxnSp>
        </p:grpSp>
        <p:sp>
          <p:nvSpPr>
            <p:cNvPr id="40" name="Rectangle 39">
              <a:extLst>
                <a:ext uri="{FF2B5EF4-FFF2-40B4-BE49-F238E27FC236}">
                  <a16:creationId xmlns:a16="http://schemas.microsoft.com/office/drawing/2014/main" id="{9787FC89-E5F5-714E-942B-0B4639A09B46}"/>
                </a:ext>
              </a:extLst>
            </p:cNvPr>
            <p:cNvSpPr/>
            <p:nvPr/>
          </p:nvSpPr>
          <p:spPr>
            <a:xfrm>
              <a:off x="4027425" y="2461619"/>
              <a:ext cx="2015039" cy="369332"/>
            </a:xfrm>
            <a:prstGeom prst="rect">
              <a:avLst/>
            </a:prstGeom>
          </p:spPr>
          <p:txBody>
            <a:bodyPr wrap="none">
              <a:spAutoFit/>
            </a:bodyPr>
            <a:lstStyle/>
            <a:p>
              <a:r>
                <a:rPr lang="en-US" dirty="0"/>
                <a:t>Reformation (1517)</a:t>
              </a:r>
            </a:p>
          </p:txBody>
        </p:sp>
      </p:grpSp>
      <p:sp>
        <p:nvSpPr>
          <p:cNvPr id="4" name="Oval 3">
            <a:extLst>
              <a:ext uri="{FF2B5EF4-FFF2-40B4-BE49-F238E27FC236}">
                <a16:creationId xmlns:a16="http://schemas.microsoft.com/office/drawing/2014/main" id="{F6F08A9E-BF46-554B-A12F-E1EE3F9B11CB}"/>
              </a:ext>
            </a:extLst>
          </p:cNvPr>
          <p:cNvSpPr/>
          <p:nvPr/>
        </p:nvSpPr>
        <p:spPr>
          <a:xfrm>
            <a:off x="838200" y="3800517"/>
            <a:ext cx="378623" cy="3749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00" dirty="0"/>
              <a:t>300</a:t>
            </a:r>
            <a:endParaRPr lang="en-US" sz="600" dirty="0"/>
          </a:p>
        </p:txBody>
      </p:sp>
      <p:sp>
        <p:nvSpPr>
          <p:cNvPr id="60" name="Oval 59">
            <a:extLst>
              <a:ext uri="{FF2B5EF4-FFF2-40B4-BE49-F238E27FC236}">
                <a16:creationId xmlns:a16="http://schemas.microsoft.com/office/drawing/2014/main" id="{B0EEF628-E1CE-8C46-A8AC-153A87FBC650}"/>
              </a:ext>
            </a:extLst>
          </p:cNvPr>
          <p:cNvSpPr/>
          <p:nvPr/>
        </p:nvSpPr>
        <p:spPr>
          <a:xfrm>
            <a:off x="3237346" y="3800517"/>
            <a:ext cx="378623" cy="3749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00" dirty="0"/>
              <a:t>500</a:t>
            </a:r>
            <a:endParaRPr lang="en-US" sz="600" dirty="0"/>
          </a:p>
        </p:txBody>
      </p:sp>
      <p:sp>
        <p:nvSpPr>
          <p:cNvPr id="61" name="Oval 60">
            <a:extLst>
              <a:ext uri="{FF2B5EF4-FFF2-40B4-BE49-F238E27FC236}">
                <a16:creationId xmlns:a16="http://schemas.microsoft.com/office/drawing/2014/main" id="{F4C5F7BF-1D0E-0B4F-B18D-4FF676B4ABEA}"/>
              </a:ext>
            </a:extLst>
          </p:cNvPr>
          <p:cNvSpPr/>
          <p:nvPr/>
        </p:nvSpPr>
        <p:spPr>
          <a:xfrm>
            <a:off x="6868944" y="3800517"/>
            <a:ext cx="378623" cy="3749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00" dirty="0"/>
              <a:t>1000</a:t>
            </a:r>
            <a:endParaRPr lang="en-US" sz="600" dirty="0"/>
          </a:p>
        </p:txBody>
      </p:sp>
      <p:sp>
        <p:nvSpPr>
          <p:cNvPr id="62" name="Oval 61">
            <a:extLst>
              <a:ext uri="{FF2B5EF4-FFF2-40B4-BE49-F238E27FC236}">
                <a16:creationId xmlns:a16="http://schemas.microsoft.com/office/drawing/2014/main" id="{640053B5-A19A-5047-8C1B-7BD0456F8827}"/>
              </a:ext>
            </a:extLst>
          </p:cNvPr>
          <p:cNvSpPr/>
          <p:nvPr/>
        </p:nvSpPr>
        <p:spPr>
          <a:xfrm>
            <a:off x="11308929" y="3824597"/>
            <a:ext cx="378623" cy="3749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00" dirty="0"/>
              <a:t>1500</a:t>
            </a:r>
            <a:endParaRPr lang="en-US" sz="600" dirty="0"/>
          </a:p>
        </p:txBody>
      </p:sp>
      <p:grpSp>
        <p:nvGrpSpPr>
          <p:cNvPr id="59" name="Group 58">
            <a:extLst>
              <a:ext uri="{FF2B5EF4-FFF2-40B4-BE49-F238E27FC236}">
                <a16:creationId xmlns:a16="http://schemas.microsoft.com/office/drawing/2014/main" id="{B0BD8083-9D5E-224C-9FF8-ED8D2814CCE5}"/>
              </a:ext>
            </a:extLst>
          </p:cNvPr>
          <p:cNvGrpSpPr/>
          <p:nvPr/>
        </p:nvGrpSpPr>
        <p:grpSpPr>
          <a:xfrm>
            <a:off x="7476843" y="2496259"/>
            <a:ext cx="1734739" cy="1589626"/>
            <a:chOff x="6026661" y="1987701"/>
            <a:chExt cx="1734739" cy="1589626"/>
          </a:xfrm>
        </p:grpSpPr>
        <p:grpSp>
          <p:nvGrpSpPr>
            <p:cNvPr id="64" name="Group 63">
              <a:extLst>
                <a:ext uri="{FF2B5EF4-FFF2-40B4-BE49-F238E27FC236}">
                  <a16:creationId xmlns:a16="http://schemas.microsoft.com/office/drawing/2014/main" id="{6282C0B4-1C74-9E4D-A253-47E0EDE95536}"/>
                </a:ext>
              </a:extLst>
            </p:cNvPr>
            <p:cNvGrpSpPr/>
            <p:nvPr/>
          </p:nvGrpSpPr>
          <p:grpSpPr>
            <a:xfrm>
              <a:off x="6026661" y="1990055"/>
              <a:ext cx="320040" cy="1587272"/>
              <a:chOff x="6026661" y="1990055"/>
              <a:chExt cx="320040" cy="1587272"/>
            </a:xfrm>
          </p:grpSpPr>
          <p:sp>
            <p:nvSpPr>
              <p:cNvPr id="66" name="Oval 65">
                <a:extLst>
                  <a:ext uri="{FF2B5EF4-FFF2-40B4-BE49-F238E27FC236}">
                    <a16:creationId xmlns:a16="http://schemas.microsoft.com/office/drawing/2014/main" id="{0E6A84F2-D410-EF4F-B1D4-1B9BCA9A1632}"/>
                  </a:ext>
                </a:extLst>
              </p:cNvPr>
              <p:cNvSpPr/>
              <p:nvPr/>
            </p:nvSpPr>
            <p:spPr>
              <a:xfrm>
                <a:off x="6110221" y="3424408"/>
                <a:ext cx="152919" cy="152919"/>
              </a:xfrm>
              <a:prstGeom prst="ellipse">
                <a:avLst/>
              </a:prstGeom>
              <a:solidFill>
                <a:schemeClr val="bg1"/>
              </a:solidFill>
              <a:ln w="25400">
                <a:solidFill>
                  <a:srgbClr val="DAA9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TextBox 66">
                <a:extLst>
                  <a:ext uri="{FF2B5EF4-FFF2-40B4-BE49-F238E27FC236}">
                    <a16:creationId xmlns:a16="http://schemas.microsoft.com/office/drawing/2014/main" id="{6D8ABD96-7A8C-7940-9EFB-F46728F5CA1B}"/>
                  </a:ext>
                </a:extLst>
              </p:cNvPr>
              <p:cNvSpPr txBox="1"/>
              <p:nvPr/>
            </p:nvSpPr>
            <p:spPr>
              <a:xfrm>
                <a:off x="6026661" y="1990055"/>
                <a:ext cx="320040" cy="320040"/>
              </a:xfrm>
              <a:prstGeom prst="rect">
                <a:avLst/>
              </a:prstGeom>
              <a:solidFill>
                <a:srgbClr val="DAA92E"/>
              </a:solidFill>
              <a:ln>
                <a:solidFill>
                  <a:srgbClr val="D38E33"/>
                </a:solidFill>
              </a:ln>
            </p:spPr>
            <p:txBody>
              <a:bodyPr wrap="square" rtlCol="0">
                <a:spAutoFit/>
              </a:bodyPr>
              <a:lstStyle/>
              <a:p>
                <a:endParaRPr lang="en-US" dirty="0">
                  <a:solidFill>
                    <a:schemeClr val="bg1"/>
                  </a:solidFill>
                </a:endParaRPr>
              </a:p>
            </p:txBody>
          </p:sp>
          <p:cxnSp>
            <p:nvCxnSpPr>
              <p:cNvPr id="68" name="Straight Connector 67">
                <a:extLst>
                  <a:ext uri="{FF2B5EF4-FFF2-40B4-BE49-F238E27FC236}">
                    <a16:creationId xmlns:a16="http://schemas.microsoft.com/office/drawing/2014/main" id="{64BC0817-6440-9744-8E4E-C57A0227B72F}"/>
                  </a:ext>
                </a:extLst>
              </p:cNvPr>
              <p:cNvCxnSpPr>
                <a:cxnSpLocks/>
                <a:stCxn id="67" idx="2"/>
                <a:endCxn id="66" idx="0"/>
              </p:cNvCxnSpPr>
              <p:nvPr/>
            </p:nvCxnSpPr>
            <p:spPr>
              <a:xfrm>
                <a:off x="6186681" y="2310095"/>
                <a:ext cx="0" cy="1114313"/>
              </a:xfrm>
              <a:prstGeom prst="line">
                <a:avLst/>
              </a:prstGeom>
              <a:ln w="25400">
                <a:solidFill>
                  <a:srgbClr val="DAA92E"/>
                </a:solidFill>
              </a:ln>
            </p:spPr>
            <p:style>
              <a:lnRef idx="1">
                <a:schemeClr val="accent1"/>
              </a:lnRef>
              <a:fillRef idx="0">
                <a:schemeClr val="accent1"/>
              </a:fillRef>
              <a:effectRef idx="0">
                <a:schemeClr val="accent1"/>
              </a:effectRef>
              <a:fontRef idx="minor">
                <a:schemeClr val="tx1"/>
              </a:fontRef>
            </p:style>
          </p:cxnSp>
        </p:grpSp>
        <p:sp>
          <p:nvSpPr>
            <p:cNvPr id="65" name="Rectangle 64">
              <a:extLst>
                <a:ext uri="{FF2B5EF4-FFF2-40B4-BE49-F238E27FC236}">
                  <a16:creationId xmlns:a16="http://schemas.microsoft.com/office/drawing/2014/main" id="{78B863D8-D435-DD48-A6B7-DB200D627CA1}"/>
                </a:ext>
              </a:extLst>
            </p:cNvPr>
            <p:cNvSpPr/>
            <p:nvPr/>
          </p:nvSpPr>
          <p:spPr>
            <a:xfrm>
              <a:off x="6384100" y="1987701"/>
              <a:ext cx="1377300" cy="646331"/>
            </a:xfrm>
            <a:prstGeom prst="rect">
              <a:avLst/>
            </a:prstGeom>
          </p:spPr>
          <p:txBody>
            <a:bodyPr wrap="none">
              <a:spAutoFit/>
            </a:bodyPr>
            <a:lstStyle/>
            <a:p>
              <a:r>
                <a:rPr lang="en-US" dirty="0"/>
                <a:t>Crusades</a:t>
              </a:r>
            </a:p>
            <a:p>
              <a:r>
                <a:rPr lang="en-US" dirty="0"/>
                <a:t>(1095–1291)</a:t>
              </a:r>
            </a:p>
          </p:txBody>
        </p:sp>
      </p:grpSp>
      <p:grpSp>
        <p:nvGrpSpPr>
          <p:cNvPr id="13" name="Group 12">
            <a:extLst>
              <a:ext uri="{FF2B5EF4-FFF2-40B4-BE49-F238E27FC236}">
                <a16:creationId xmlns:a16="http://schemas.microsoft.com/office/drawing/2014/main" id="{07B7160C-C0EE-CD4D-8090-83640E71217B}"/>
              </a:ext>
            </a:extLst>
          </p:cNvPr>
          <p:cNvGrpSpPr/>
          <p:nvPr/>
        </p:nvGrpSpPr>
        <p:grpSpPr>
          <a:xfrm>
            <a:off x="1495676" y="3935589"/>
            <a:ext cx="1461229" cy="1713171"/>
            <a:chOff x="1738253" y="3935589"/>
            <a:chExt cx="1461229" cy="1713171"/>
          </a:xfrm>
        </p:grpSpPr>
        <p:grpSp>
          <p:nvGrpSpPr>
            <p:cNvPr id="69" name="Group 68">
              <a:extLst>
                <a:ext uri="{FF2B5EF4-FFF2-40B4-BE49-F238E27FC236}">
                  <a16:creationId xmlns:a16="http://schemas.microsoft.com/office/drawing/2014/main" id="{20C33544-E90E-704C-836E-415CCF9DF4E0}"/>
                </a:ext>
              </a:extLst>
            </p:cNvPr>
            <p:cNvGrpSpPr/>
            <p:nvPr/>
          </p:nvGrpSpPr>
          <p:grpSpPr>
            <a:xfrm>
              <a:off x="1738253" y="3935589"/>
              <a:ext cx="1461229" cy="1713171"/>
              <a:chOff x="6031883" y="2686558"/>
              <a:chExt cx="1461229" cy="1713171"/>
            </a:xfrm>
          </p:grpSpPr>
          <p:grpSp>
            <p:nvGrpSpPr>
              <p:cNvPr id="70" name="Group 69">
                <a:extLst>
                  <a:ext uri="{FF2B5EF4-FFF2-40B4-BE49-F238E27FC236}">
                    <a16:creationId xmlns:a16="http://schemas.microsoft.com/office/drawing/2014/main" id="{84EFB392-CC0E-5F4D-8791-208800084667}"/>
                  </a:ext>
                </a:extLst>
              </p:cNvPr>
              <p:cNvGrpSpPr/>
              <p:nvPr/>
            </p:nvGrpSpPr>
            <p:grpSpPr>
              <a:xfrm>
                <a:off x="6031883" y="2686558"/>
                <a:ext cx="270839" cy="904071"/>
                <a:chOff x="6031883" y="2686558"/>
                <a:chExt cx="270839" cy="904071"/>
              </a:xfrm>
            </p:grpSpPr>
            <p:sp>
              <p:nvSpPr>
                <p:cNvPr id="72" name="Oval 71">
                  <a:extLst>
                    <a:ext uri="{FF2B5EF4-FFF2-40B4-BE49-F238E27FC236}">
                      <a16:creationId xmlns:a16="http://schemas.microsoft.com/office/drawing/2014/main" id="{C5A2360A-FE9E-154C-8084-294C4DDDD309}"/>
                    </a:ext>
                  </a:extLst>
                </p:cNvPr>
                <p:cNvSpPr/>
                <p:nvPr/>
              </p:nvSpPr>
              <p:spPr>
                <a:xfrm>
                  <a:off x="6091764" y="2686558"/>
                  <a:ext cx="152919" cy="152919"/>
                </a:xfrm>
                <a:prstGeom prst="ellipse">
                  <a:avLst/>
                </a:prstGeom>
                <a:solidFill>
                  <a:schemeClr val="bg1"/>
                </a:solidFill>
                <a:ln w="254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TextBox 72">
                  <a:extLst>
                    <a:ext uri="{FF2B5EF4-FFF2-40B4-BE49-F238E27FC236}">
                      <a16:creationId xmlns:a16="http://schemas.microsoft.com/office/drawing/2014/main" id="{ABC974C8-D5E0-824A-805B-A6245A2E298D}"/>
                    </a:ext>
                  </a:extLst>
                </p:cNvPr>
                <p:cNvSpPr txBox="1"/>
                <p:nvPr/>
              </p:nvSpPr>
              <p:spPr>
                <a:xfrm>
                  <a:off x="6031883" y="3354298"/>
                  <a:ext cx="270839" cy="236331"/>
                </a:xfrm>
                <a:prstGeom prst="rect">
                  <a:avLst/>
                </a:prstGeom>
                <a:solidFill>
                  <a:schemeClr val="bg2">
                    <a:lumMod val="50000"/>
                  </a:schemeClr>
                </a:solidFill>
                <a:ln>
                  <a:noFill/>
                </a:ln>
              </p:spPr>
              <p:txBody>
                <a:bodyPr wrap="square" rtlCol="0">
                  <a:spAutoFit/>
                </a:bodyPr>
                <a:lstStyle/>
                <a:p>
                  <a:endParaRPr lang="en-US" dirty="0">
                    <a:solidFill>
                      <a:schemeClr val="bg1"/>
                    </a:solidFill>
                  </a:endParaRPr>
                </a:p>
              </p:txBody>
            </p:sp>
          </p:grpSp>
          <p:sp>
            <p:nvSpPr>
              <p:cNvPr id="71" name="Rectangle 70">
                <a:extLst>
                  <a:ext uri="{FF2B5EF4-FFF2-40B4-BE49-F238E27FC236}">
                    <a16:creationId xmlns:a16="http://schemas.microsoft.com/office/drawing/2014/main" id="{580ECBEA-7F2A-7745-B554-B3E1143B061C}"/>
                  </a:ext>
                </a:extLst>
              </p:cNvPr>
              <p:cNvSpPr/>
              <p:nvPr/>
            </p:nvSpPr>
            <p:spPr>
              <a:xfrm>
                <a:off x="6302722" y="3291733"/>
                <a:ext cx="1190390" cy="1107996"/>
              </a:xfrm>
              <a:prstGeom prst="rect">
                <a:avLst/>
              </a:prstGeom>
            </p:spPr>
            <p:txBody>
              <a:bodyPr wrap="none">
                <a:spAutoFit/>
              </a:bodyPr>
              <a:lstStyle/>
              <a:p>
                <a:r>
                  <a:rPr lang="en-US" dirty="0"/>
                  <a:t>Augustine</a:t>
                </a:r>
              </a:p>
              <a:p>
                <a:r>
                  <a:rPr lang="en-US" sz="1200" dirty="0">
                    <a:solidFill>
                      <a:schemeClr val="bg1">
                        <a:lumMod val="50000"/>
                      </a:schemeClr>
                    </a:solidFill>
                  </a:rPr>
                  <a:t>(354-430)</a:t>
                </a:r>
              </a:p>
              <a:p>
                <a:r>
                  <a:rPr lang="en-US" sz="1200" dirty="0">
                    <a:solidFill>
                      <a:schemeClr val="bg1">
                        <a:lumMod val="50000"/>
                      </a:schemeClr>
                    </a:solidFill>
                  </a:rPr>
                  <a:t>On the Trinity</a:t>
                </a:r>
              </a:p>
              <a:p>
                <a:r>
                  <a:rPr lang="en-US" sz="1200" dirty="0">
                    <a:solidFill>
                      <a:schemeClr val="bg1">
                        <a:lumMod val="50000"/>
                      </a:schemeClr>
                    </a:solidFill>
                  </a:rPr>
                  <a:t>City of God</a:t>
                </a:r>
              </a:p>
              <a:p>
                <a:r>
                  <a:rPr lang="en-US" sz="1200" dirty="0">
                    <a:solidFill>
                      <a:schemeClr val="bg1">
                        <a:lumMod val="50000"/>
                      </a:schemeClr>
                    </a:solidFill>
                  </a:rPr>
                  <a:t>Against Pelagius</a:t>
                </a:r>
              </a:p>
            </p:txBody>
          </p:sp>
        </p:grpSp>
        <p:cxnSp>
          <p:nvCxnSpPr>
            <p:cNvPr id="12" name="Straight Connector 11">
              <a:extLst>
                <a:ext uri="{FF2B5EF4-FFF2-40B4-BE49-F238E27FC236}">
                  <a16:creationId xmlns:a16="http://schemas.microsoft.com/office/drawing/2014/main" id="{22EDF5E4-C3DC-E04C-8E7E-001ECCF69040}"/>
                </a:ext>
              </a:extLst>
            </p:cNvPr>
            <p:cNvCxnSpPr>
              <a:stCxn id="72" idx="4"/>
              <a:endCxn id="73" idx="0"/>
            </p:cNvCxnSpPr>
            <p:nvPr/>
          </p:nvCxnSpPr>
          <p:spPr>
            <a:xfrm flipH="1">
              <a:off x="1873673" y="4088508"/>
              <a:ext cx="921" cy="514821"/>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97" name="Group 96">
            <a:extLst>
              <a:ext uri="{FF2B5EF4-FFF2-40B4-BE49-F238E27FC236}">
                <a16:creationId xmlns:a16="http://schemas.microsoft.com/office/drawing/2014/main" id="{5252DDFD-F998-3646-BEC7-7BA3501D3B85}"/>
              </a:ext>
            </a:extLst>
          </p:cNvPr>
          <p:cNvGrpSpPr/>
          <p:nvPr/>
        </p:nvGrpSpPr>
        <p:grpSpPr>
          <a:xfrm>
            <a:off x="3029569" y="3935202"/>
            <a:ext cx="1648780" cy="1926057"/>
            <a:chOff x="1739173" y="3935589"/>
            <a:chExt cx="1648780" cy="1926057"/>
          </a:xfrm>
        </p:grpSpPr>
        <p:grpSp>
          <p:nvGrpSpPr>
            <p:cNvPr id="98" name="Group 97">
              <a:extLst>
                <a:ext uri="{FF2B5EF4-FFF2-40B4-BE49-F238E27FC236}">
                  <a16:creationId xmlns:a16="http://schemas.microsoft.com/office/drawing/2014/main" id="{776BB2F9-799B-CE49-9081-FE9AF01D6923}"/>
                </a:ext>
              </a:extLst>
            </p:cNvPr>
            <p:cNvGrpSpPr/>
            <p:nvPr/>
          </p:nvGrpSpPr>
          <p:grpSpPr>
            <a:xfrm>
              <a:off x="1739173" y="3935589"/>
              <a:ext cx="1648780" cy="1926057"/>
              <a:chOff x="6032803" y="2686558"/>
              <a:chExt cx="1648780" cy="1926057"/>
            </a:xfrm>
          </p:grpSpPr>
          <p:grpSp>
            <p:nvGrpSpPr>
              <p:cNvPr id="100" name="Group 99">
                <a:extLst>
                  <a:ext uri="{FF2B5EF4-FFF2-40B4-BE49-F238E27FC236}">
                    <a16:creationId xmlns:a16="http://schemas.microsoft.com/office/drawing/2014/main" id="{D13A48C2-0C9B-9F42-A071-0EADBB5FADBC}"/>
                  </a:ext>
                </a:extLst>
              </p:cNvPr>
              <p:cNvGrpSpPr/>
              <p:nvPr/>
            </p:nvGrpSpPr>
            <p:grpSpPr>
              <a:xfrm>
                <a:off x="6032803" y="2686558"/>
                <a:ext cx="270839" cy="1670955"/>
                <a:chOff x="6032803" y="2686558"/>
                <a:chExt cx="270839" cy="1670955"/>
              </a:xfrm>
            </p:grpSpPr>
            <p:sp>
              <p:nvSpPr>
                <p:cNvPr id="102" name="Oval 101">
                  <a:extLst>
                    <a:ext uri="{FF2B5EF4-FFF2-40B4-BE49-F238E27FC236}">
                      <a16:creationId xmlns:a16="http://schemas.microsoft.com/office/drawing/2014/main" id="{28662CC3-1EE6-3643-97B8-B354022FE5CB}"/>
                    </a:ext>
                  </a:extLst>
                </p:cNvPr>
                <p:cNvSpPr/>
                <p:nvPr/>
              </p:nvSpPr>
              <p:spPr>
                <a:xfrm>
                  <a:off x="6091764" y="2686558"/>
                  <a:ext cx="152919" cy="152919"/>
                </a:xfrm>
                <a:prstGeom prst="ellipse">
                  <a:avLst/>
                </a:prstGeom>
                <a:solidFill>
                  <a:schemeClr val="bg1"/>
                </a:solidFill>
                <a:ln w="254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TextBox 102">
                  <a:extLst>
                    <a:ext uri="{FF2B5EF4-FFF2-40B4-BE49-F238E27FC236}">
                      <a16:creationId xmlns:a16="http://schemas.microsoft.com/office/drawing/2014/main" id="{2DA80A53-2EDD-4C45-BF5A-AEAF58FFBEAD}"/>
                    </a:ext>
                  </a:extLst>
                </p:cNvPr>
                <p:cNvSpPr txBox="1"/>
                <p:nvPr/>
              </p:nvSpPr>
              <p:spPr>
                <a:xfrm>
                  <a:off x="6032803" y="4121182"/>
                  <a:ext cx="270839" cy="236331"/>
                </a:xfrm>
                <a:prstGeom prst="rect">
                  <a:avLst/>
                </a:prstGeom>
                <a:solidFill>
                  <a:schemeClr val="bg2">
                    <a:lumMod val="50000"/>
                  </a:schemeClr>
                </a:solidFill>
                <a:ln>
                  <a:noFill/>
                </a:ln>
              </p:spPr>
              <p:txBody>
                <a:bodyPr wrap="square" rtlCol="0">
                  <a:spAutoFit/>
                </a:bodyPr>
                <a:lstStyle/>
                <a:p>
                  <a:endParaRPr lang="en-US" dirty="0">
                    <a:solidFill>
                      <a:schemeClr val="bg1"/>
                    </a:solidFill>
                  </a:endParaRPr>
                </a:p>
              </p:txBody>
            </p:sp>
          </p:grpSp>
          <p:sp>
            <p:nvSpPr>
              <p:cNvPr id="101" name="Rectangle 100">
                <a:extLst>
                  <a:ext uri="{FF2B5EF4-FFF2-40B4-BE49-F238E27FC236}">
                    <a16:creationId xmlns:a16="http://schemas.microsoft.com/office/drawing/2014/main" id="{B2CC104D-226A-3644-AE97-6CC88C247AA9}"/>
                  </a:ext>
                </a:extLst>
              </p:cNvPr>
              <p:cNvSpPr/>
              <p:nvPr/>
            </p:nvSpPr>
            <p:spPr>
              <a:xfrm>
                <a:off x="6303642" y="4058617"/>
                <a:ext cx="1377941" cy="553998"/>
              </a:xfrm>
              <a:prstGeom prst="rect">
                <a:avLst/>
              </a:prstGeom>
            </p:spPr>
            <p:txBody>
              <a:bodyPr wrap="none">
                <a:spAutoFit/>
              </a:bodyPr>
              <a:lstStyle/>
              <a:p>
                <a:r>
                  <a:rPr lang="en-US" dirty="0"/>
                  <a:t>Monasticism</a:t>
                </a:r>
              </a:p>
              <a:p>
                <a:r>
                  <a:rPr lang="en-US" sz="1200" dirty="0">
                    <a:solidFill>
                      <a:schemeClr val="bg1">
                        <a:lumMod val="50000"/>
                      </a:schemeClr>
                    </a:solidFill>
                  </a:rPr>
                  <a:t>Desert Fathers</a:t>
                </a:r>
              </a:p>
            </p:txBody>
          </p:sp>
        </p:grpSp>
        <p:cxnSp>
          <p:nvCxnSpPr>
            <p:cNvPr id="99" name="Straight Connector 98">
              <a:extLst>
                <a:ext uri="{FF2B5EF4-FFF2-40B4-BE49-F238E27FC236}">
                  <a16:creationId xmlns:a16="http://schemas.microsoft.com/office/drawing/2014/main" id="{FC266798-A3B8-294D-B7C5-BBFBC5D73EE7}"/>
                </a:ext>
              </a:extLst>
            </p:cNvPr>
            <p:cNvCxnSpPr>
              <a:stCxn id="102" idx="4"/>
              <a:endCxn id="103" idx="0"/>
            </p:cNvCxnSpPr>
            <p:nvPr/>
          </p:nvCxnSpPr>
          <p:spPr>
            <a:xfrm flipH="1">
              <a:off x="1874593" y="4088508"/>
              <a:ext cx="1" cy="1281705"/>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90" name="Group 89">
            <a:extLst>
              <a:ext uri="{FF2B5EF4-FFF2-40B4-BE49-F238E27FC236}">
                <a16:creationId xmlns:a16="http://schemas.microsoft.com/office/drawing/2014/main" id="{79E18E3D-4544-594E-986E-E3D6A5CC1EA8}"/>
              </a:ext>
            </a:extLst>
          </p:cNvPr>
          <p:cNvGrpSpPr/>
          <p:nvPr/>
        </p:nvGrpSpPr>
        <p:grpSpPr>
          <a:xfrm>
            <a:off x="4192056" y="3935202"/>
            <a:ext cx="1608065" cy="1281276"/>
            <a:chOff x="1739173" y="3935589"/>
            <a:chExt cx="1608065" cy="1281276"/>
          </a:xfrm>
        </p:grpSpPr>
        <p:grpSp>
          <p:nvGrpSpPr>
            <p:cNvPr id="91" name="Group 90">
              <a:extLst>
                <a:ext uri="{FF2B5EF4-FFF2-40B4-BE49-F238E27FC236}">
                  <a16:creationId xmlns:a16="http://schemas.microsoft.com/office/drawing/2014/main" id="{72765239-DE29-DA45-A6F0-58DC317C6DEB}"/>
                </a:ext>
              </a:extLst>
            </p:cNvPr>
            <p:cNvGrpSpPr/>
            <p:nvPr/>
          </p:nvGrpSpPr>
          <p:grpSpPr>
            <a:xfrm>
              <a:off x="1739173" y="3935589"/>
              <a:ext cx="1608065" cy="1281276"/>
              <a:chOff x="6032803" y="2686558"/>
              <a:chExt cx="1608065" cy="1281276"/>
            </a:xfrm>
          </p:grpSpPr>
          <p:grpSp>
            <p:nvGrpSpPr>
              <p:cNvPr id="93" name="Group 92">
                <a:extLst>
                  <a:ext uri="{FF2B5EF4-FFF2-40B4-BE49-F238E27FC236}">
                    <a16:creationId xmlns:a16="http://schemas.microsoft.com/office/drawing/2014/main" id="{0F1D3B69-F6F2-1645-84B9-DA502220A120}"/>
                  </a:ext>
                </a:extLst>
              </p:cNvPr>
              <p:cNvGrpSpPr/>
              <p:nvPr/>
            </p:nvGrpSpPr>
            <p:grpSpPr>
              <a:xfrm>
                <a:off x="6032803" y="2686558"/>
                <a:ext cx="270839" cy="656842"/>
                <a:chOff x="6032803" y="2686558"/>
                <a:chExt cx="270839" cy="656842"/>
              </a:xfrm>
            </p:grpSpPr>
            <p:sp>
              <p:nvSpPr>
                <p:cNvPr id="95" name="Oval 94">
                  <a:extLst>
                    <a:ext uri="{FF2B5EF4-FFF2-40B4-BE49-F238E27FC236}">
                      <a16:creationId xmlns:a16="http://schemas.microsoft.com/office/drawing/2014/main" id="{90663FAC-77B6-8441-880A-660FA9878ABC}"/>
                    </a:ext>
                  </a:extLst>
                </p:cNvPr>
                <p:cNvSpPr/>
                <p:nvPr/>
              </p:nvSpPr>
              <p:spPr>
                <a:xfrm>
                  <a:off x="6091764" y="2686558"/>
                  <a:ext cx="152919" cy="152919"/>
                </a:xfrm>
                <a:prstGeom prst="ellipse">
                  <a:avLst/>
                </a:prstGeom>
                <a:solidFill>
                  <a:schemeClr val="bg1"/>
                </a:solidFill>
                <a:ln w="254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TextBox 95">
                  <a:extLst>
                    <a:ext uri="{FF2B5EF4-FFF2-40B4-BE49-F238E27FC236}">
                      <a16:creationId xmlns:a16="http://schemas.microsoft.com/office/drawing/2014/main" id="{96F6FC50-719D-B345-ADFB-01FBE5C8BBCA}"/>
                    </a:ext>
                  </a:extLst>
                </p:cNvPr>
                <p:cNvSpPr txBox="1"/>
                <p:nvPr/>
              </p:nvSpPr>
              <p:spPr>
                <a:xfrm>
                  <a:off x="6032803" y="3107069"/>
                  <a:ext cx="270839" cy="236331"/>
                </a:xfrm>
                <a:prstGeom prst="rect">
                  <a:avLst/>
                </a:prstGeom>
                <a:solidFill>
                  <a:schemeClr val="bg2">
                    <a:lumMod val="50000"/>
                  </a:schemeClr>
                </a:solidFill>
                <a:ln>
                  <a:noFill/>
                </a:ln>
              </p:spPr>
              <p:txBody>
                <a:bodyPr wrap="square" rtlCol="0">
                  <a:spAutoFit/>
                </a:bodyPr>
                <a:lstStyle/>
                <a:p>
                  <a:endParaRPr lang="en-US" dirty="0">
                    <a:solidFill>
                      <a:schemeClr val="bg1"/>
                    </a:solidFill>
                  </a:endParaRPr>
                </a:p>
              </p:txBody>
            </p:sp>
          </p:grpSp>
          <p:sp>
            <p:nvSpPr>
              <p:cNvPr id="94" name="Rectangle 93">
                <a:extLst>
                  <a:ext uri="{FF2B5EF4-FFF2-40B4-BE49-F238E27FC236}">
                    <a16:creationId xmlns:a16="http://schemas.microsoft.com/office/drawing/2014/main" id="{711A978E-B6C9-8B41-82A0-A1DFF22AFBE0}"/>
                  </a:ext>
                </a:extLst>
              </p:cNvPr>
              <p:cNvSpPr/>
              <p:nvPr/>
            </p:nvSpPr>
            <p:spPr>
              <a:xfrm>
                <a:off x="6303642" y="3044504"/>
                <a:ext cx="1337226" cy="923330"/>
              </a:xfrm>
              <a:prstGeom prst="rect">
                <a:avLst/>
              </a:prstGeom>
            </p:spPr>
            <p:txBody>
              <a:bodyPr wrap="none">
                <a:spAutoFit/>
              </a:bodyPr>
              <a:lstStyle/>
              <a:p>
                <a:r>
                  <a:rPr lang="en-US" dirty="0"/>
                  <a:t>Muhammad</a:t>
                </a:r>
              </a:p>
              <a:p>
                <a:r>
                  <a:rPr lang="en-US" sz="1200" dirty="0"/>
                  <a:t>(570–632)</a:t>
                </a:r>
              </a:p>
              <a:p>
                <a:r>
                  <a:rPr lang="en-US" sz="1200" dirty="0" err="1">
                    <a:solidFill>
                      <a:schemeClr val="bg1">
                        <a:lumMod val="50000"/>
                      </a:schemeClr>
                    </a:solidFill>
                  </a:rPr>
                  <a:t>Qu’ran</a:t>
                </a:r>
                <a:br>
                  <a:rPr lang="en-US" sz="1200" dirty="0">
                    <a:solidFill>
                      <a:schemeClr val="bg1">
                        <a:lumMod val="50000"/>
                      </a:schemeClr>
                    </a:solidFill>
                  </a:rPr>
                </a:br>
                <a:r>
                  <a:rPr lang="en-US" sz="1200" dirty="0">
                    <a:solidFill>
                      <a:schemeClr val="bg1">
                        <a:lumMod val="50000"/>
                      </a:schemeClr>
                    </a:solidFill>
                  </a:rPr>
                  <a:t>Founder of Islam</a:t>
                </a:r>
              </a:p>
            </p:txBody>
          </p:sp>
        </p:grpSp>
        <p:cxnSp>
          <p:nvCxnSpPr>
            <p:cNvPr id="92" name="Straight Connector 91">
              <a:extLst>
                <a:ext uri="{FF2B5EF4-FFF2-40B4-BE49-F238E27FC236}">
                  <a16:creationId xmlns:a16="http://schemas.microsoft.com/office/drawing/2014/main" id="{B17E8E0D-BB62-684B-BAF5-1CA21A539646}"/>
                </a:ext>
              </a:extLst>
            </p:cNvPr>
            <p:cNvCxnSpPr>
              <a:stCxn id="95" idx="4"/>
              <a:endCxn id="96" idx="0"/>
            </p:cNvCxnSpPr>
            <p:nvPr/>
          </p:nvCxnSpPr>
          <p:spPr>
            <a:xfrm flipH="1">
              <a:off x="1874593" y="4088508"/>
              <a:ext cx="1" cy="267592"/>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11" name="Group 110">
            <a:extLst>
              <a:ext uri="{FF2B5EF4-FFF2-40B4-BE49-F238E27FC236}">
                <a16:creationId xmlns:a16="http://schemas.microsoft.com/office/drawing/2014/main" id="{01B106B6-F0AA-5A48-B8FB-B65ED64A0685}"/>
              </a:ext>
            </a:extLst>
          </p:cNvPr>
          <p:cNvGrpSpPr/>
          <p:nvPr/>
        </p:nvGrpSpPr>
        <p:grpSpPr>
          <a:xfrm>
            <a:off x="7993145" y="3935202"/>
            <a:ext cx="2053699" cy="2665227"/>
            <a:chOff x="1726768" y="3935589"/>
            <a:chExt cx="2053699" cy="2665227"/>
          </a:xfrm>
        </p:grpSpPr>
        <p:grpSp>
          <p:nvGrpSpPr>
            <p:cNvPr id="112" name="Group 111">
              <a:extLst>
                <a:ext uri="{FF2B5EF4-FFF2-40B4-BE49-F238E27FC236}">
                  <a16:creationId xmlns:a16="http://schemas.microsoft.com/office/drawing/2014/main" id="{F389125E-4CA8-FA4C-86FC-CC659C2A7A14}"/>
                </a:ext>
              </a:extLst>
            </p:cNvPr>
            <p:cNvGrpSpPr/>
            <p:nvPr/>
          </p:nvGrpSpPr>
          <p:grpSpPr>
            <a:xfrm>
              <a:off x="1726768" y="3935589"/>
              <a:ext cx="2053699" cy="2665227"/>
              <a:chOff x="6020398" y="2686558"/>
              <a:chExt cx="2053699" cy="2665227"/>
            </a:xfrm>
          </p:grpSpPr>
          <p:grpSp>
            <p:nvGrpSpPr>
              <p:cNvPr id="114" name="Group 113">
                <a:extLst>
                  <a:ext uri="{FF2B5EF4-FFF2-40B4-BE49-F238E27FC236}">
                    <a16:creationId xmlns:a16="http://schemas.microsoft.com/office/drawing/2014/main" id="{69FB1C22-A1E6-D240-949C-934592316F84}"/>
                  </a:ext>
                </a:extLst>
              </p:cNvPr>
              <p:cNvGrpSpPr/>
              <p:nvPr/>
            </p:nvGrpSpPr>
            <p:grpSpPr>
              <a:xfrm>
                <a:off x="6020398" y="2686558"/>
                <a:ext cx="270839" cy="2225459"/>
                <a:chOff x="6020398" y="2686558"/>
                <a:chExt cx="270839" cy="2225459"/>
              </a:xfrm>
            </p:grpSpPr>
            <p:sp>
              <p:nvSpPr>
                <p:cNvPr id="116" name="Oval 115">
                  <a:extLst>
                    <a:ext uri="{FF2B5EF4-FFF2-40B4-BE49-F238E27FC236}">
                      <a16:creationId xmlns:a16="http://schemas.microsoft.com/office/drawing/2014/main" id="{5974DE51-0287-684D-A03B-779742652680}"/>
                    </a:ext>
                  </a:extLst>
                </p:cNvPr>
                <p:cNvSpPr/>
                <p:nvPr/>
              </p:nvSpPr>
              <p:spPr>
                <a:xfrm>
                  <a:off x="6091764" y="2686558"/>
                  <a:ext cx="152919" cy="152919"/>
                </a:xfrm>
                <a:prstGeom prst="ellipse">
                  <a:avLst/>
                </a:prstGeom>
                <a:solidFill>
                  <a:schemeClr val="bg1"/>
                </a:solidFill>
                <a:ln w="254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TextBox 116">
                  <a:extLst>
                    <a:ext uri="{FF2B5EF4-FFF2-40B4-BE49-F238E27FC236}">
                      <a16:creationId xmlns:a16="http://schemas.microsoft.com/office/drawing/2014/main" id="{B92BB041-D4EC-4C46-BE68-BAF7CE8F7CEA}"/>
                    </a:ext>
                  </a:extLst>
                </p:cNvPr>
                <p:cNvSpPr txBox="1"/>
                <p:nvPr/>
              </p:nvSpPr>
              <p:spPr>
                <a:xfrm>
                  <a:off x="6020398" y="4675686"/>
                  <a:ext cx="270839" cy="236331"/>
                </a:xfrm>
                <a:prstGeom prst="rect">
                  <a:avLst/>
                </a:prstGeom>
                <a:solidFill>
                  <a:schemeClr val="bg2">
                    <a:lumMod val="50000"/>
                  </a:schemeClr>
                </a:solidFill>
                <a:ln>
                  <a:noFill/>
                </a:ln>
              </p:spPr>
              <p:txBody>
                <a:bodyPr wrap="square" rtlCol="0">
                  <a:spAutoFit/>
                </a:bodyPr>
                <a:lstStyle/>
                <a:p>
                  <a:endParaRPr lang="en-US" dirty="0">
                    <a:solidFill>
                      <a:schemeClr val="bg1"/>
                    </a:solidFill>
                  </a:endParaRPr>
                </a:p>
              </p:txBody>
            </p:sp>
          </p:grpSp>
          <p:sp>
            <p:nvSpPr>
              <p:cNvPr id="115" name="Rectangle 114">
                <a:extLst>
                  <a:ext uri="{FF2B5EF4-FFF2-40B4-BE49-F238E27FC236}">
                    <a16:creationId xmlns:a16="http://schemas.microsoft.com/office/drawing/2014/main" id="{D45340B2-B515-354F-B52D-A5CC0E2E09B7}"/>
                  </a:ext>
                </a:extLst>
              </p:cNvPr>
              <p:cNvSpPr/>
              <p:nvPr/>
            </p:nvSpPr>
            <p:spPr>
              <a:xfrm>
                <a:off x="6291237" y="4613121"/>
                <a:ext cx="1782860" cy="738664"/>
              </a:xfrm>
              <a:prstGeom prst="rect">
                <a:avLst/>
              </a:prstGeom>
            </p:spPr>
            <p:txBody>
              <a:bodyPr wrap="none">
                <a:spAutoFit/>
              </a:bodyPr>
              <a:lstStyle/>
              <a:p>
                <a:r>
                  <a:rPr lang="en-US" dirty="0"/>
                  <a:t>Thomas Aquinas </a:t>
                </a:r>
              </a:p>
              <a:p>
                <a:r>
                  <a:rPr lang="en-US" sz="1200" dirty="0">
                    <a:solidFill>
                      <a:schemeClr val="bg1">
                        <a:lumMod val="50000"/>
                      </a:schemeClr>
                    </a:solidFill>
                  </a:rPr>
                  <a:t>(1225-1274)</a:t>
                </a:r>
              </a:p>
              <a:p>
                <a:r>
                  <a:rPr lang="en-US" sz="1200" dirty="0">
                    <a:solidFill>
                      <a:schemeClr val="bg1">
                        <a:lumMod val="50000"/>
                      </a:schemeClr>
                    </a:solidFill>
                  </a:rPr>
                  <a:t>Summa Theologica</a:t>
                </a:r>
              </a:p>
            </p:txBody>
          </p:sp>
        </p:grpSp>
        <p:cxnSp>
          <p:nvCxnSpPr>
            <p:cNvPr id="113" name="Straight Connector 112">
              <a:extLst>
                <a:ext uri="{FF2B5EF4-FFF2-40B4-BE49-F238E27FC236}">
                  <a16:creationId xmlns:a16="http://schemas.microsoft.com/office/drawing/2014/main" id="{5B3AF388-0BCD-3440-86B8-C337B5A68665}"/>
                </a:ext>
              </a:extLst>
            </p:cNvPr>
            <p:cNvCxnSpPr>
              <a:stCxn id="116" idx="4"/>
              <a:endCxn id="117" idx="0"/>
            </p:cNvCxnSpPr>
            <p:nvPr/>
          </p:nvCxnSpPr>
          <p:spPr>
            <a:xfrm flipH="1">
              <a:off x="1862188" y="4088508"/>
              <a:ext cx="12406" cy="1836209"/>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32" name="Group 131">
            <a:extLst>
              <a:ext uri="{FF2B5EF4-FFF2-40B4-BE49-F238E27FC236}">
                <a16:creationId xmlns:a16="http://schemas.microsoft.com/office/drawing/2014/main" id="{5C854E95-DFD0-8747-964E-0BAF12922E94}"/>
              </a:ext>
            </a:extLst>
          </p:cNvPr>
          <p:cNvGrpSpPr/>
          <p:nvPr/>
        </p:nvGrpSpPr>
        <p:grpSpPr>
          <a:xfrm>
            <a:off x="8726959" y="3925745"/>
            <a:ext cx="1505672" cy="2000024"/>
            <a:chOff x="504008" y="3935589"/>
            <a:chExt cx="1505672" cy="2000024"/>
          </a:xfrm>
        </p:grpSpPr>
        <p:grpSp>
          <p:nvGrpSpPr>
            <p:cNvPr id="133" name="Group 132">
              <a:extLst>
                <a:ext uri="{FF2B5EF4-FFF2-40B4-BE49-F238E27FC236}">
                  <a16:creationId xmlns:a16="http://schemas.microsoft.com/office/drawing/2014/main" id="{B43F2151-3C25-864D-9682-3F452076281A}"/>
                </a:ext>
              </a:extLst>
            </p:cNvPr>
            <p:cNvGrpSpPr/>
            <p:nvPr/>
          </p:nvGrpSpPr>
          <p:grpSpPr>
            <a:xfrm>
              <a:off x="504008" y="3935589"/>
              <a:ext cx="1505672" cy="2000024"/>
              <a:chOff x="4797638" y="2686558"/>
              <a:chExt cx="1505672" cy="2000024"/>
            </a:xfrm>
          </p:grpSpPr>
          <p:grpSp>
            <p:nvGrpSpPr>
              <p:cNvPr id="135" name="Group 134">
                <a:extLst>
                  <a:ext uri="{FF2B5EF4-FFF2-40B4-BE49-F238E27FC236}">
                    <a16:creationId xmlns:a16="http://schemas.microsoft.com/office/drawing/2014/main" id="{F0EEFB3B-AB68-5047-B23A-C6DB7A9EBC9D}"/>
                  </a:ext>
                </a:extLst>
              </p:cNvPr>
              <p:cNvGrpSpPr/>
              <p:nvPr/>
            </p:nvGrpSpPr>
            <p:grpSpPr>
              <a:xfrm>
                <a:off x="6032471" y="2686558"/>
                <a:ext cx="270839" cy="718516"/>
                <a:chOff x="6032471" y="2686558"/>
                <a:chExt cx="270839" cy="718516"/>
              </a:xfrm>
            </p:grpSpPr>
            <p:sp>
              <p:nvSpPr>
                <p:cNvPr id="137" name="Oval 136">
                  <a:extLst>
                    <a:ext uri="{FF2B5EF4-FFF2-40B4-BE49-F238E27FC236}">
                      <a16:creationId xmlns:a16="http://schemas.microsoft.com/office/drawing/2014/main" id="{9989415B-0A08-BF40-B6DC-C2C9592260BB}"/>
                    </a:ext>
                  </a:extLst>
                </p:cNvPr>
                <p:cNvSpPr/>
                <p:nvPr/>
              </p:nvSpPr>
              <p:spPr>
                <a:xfrm>
                  <a:off x="6091764" y="2686558"/>
                  <a:ext cx="152919" cy="152919"/>
                </a:xfrm>
                <a:prstGeom prst="ellipse">
                  <a:avLst/>
                </a:prstGeom>
                <a:solidFill>
                  <a:schemeClr val="bg1"/>
                </a:solidFill>
                <a:ln w="254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TextBox 137">
                  <a:extLst>
                    <a:ext uri="{FF2B5EF4-FFF2-40B4-BE49-F238E27FC236}">
                      <a16:creationId xmlns:a16="http://schemas.microsoft.com/office/drawing/2014/main" id="{CDADF255-34B7-1644-AEE4-2F860D5C5166}"/>
                    </a:ext>
                  </a:extLst>
                </p:cNvPr>
                <p:cNvSpPr txBox="1"/>
                <p:nvPr/>
              </p:nvSpPr>
              <p:spPr>
                <a:xfrm>
                  <a:off x="6032471" y="3168743"/>
                  <a:ext cx="270839" cy="236331"/>
                </a:xfrm>
                <a:prstGeom prst="rect">
                  <a:avLst/>
                </a:prstGeom>
                <a:solidFill>
                  <a:schemeClr val="bg2">
                    <a:lumMod val="50000"/>
                  </a:schemeClr>
                </a:solidFill>
                <a:ln>
                  <a:noFill/>
                </a:ln>
              </p:spPr>
              <p:txBody>
                <a:bodyPr wrap="square" rtlCol="0">
                  <a:spAutoFit/>
                </a:bodyPr>
                <a:lstStyle/>
                <a:p>
                  <a:endParaRPr lang="en-US" dirty="0">
                    <a:solidFill>
                      <a:schemeClr val="bg1"/>
                    </a:solidFill>
                  </a:endParaRPr>
                </a:p>
              </p:txBody>
            </p:sp>
          </p:grpSp>
          <p:sp>
            <p:nvSpPr>
              <p:cNvPr id="136" name="Rectangle 135">
                <a:extLst>
                  <a:ext uri="{FF2B5EF4-FFF2-40B4-BE49-F238E27FC236}">
                    <a16:creationId xmlns:a16="http://schemas.microsoft.com/office/drawing/2014/main" id="{458612DC-A44D-004D-B387-5DAE763B2CDE}"/>
                  </a:ext>
                </a:extLst>
              </p:cNvPr>
              <p:cNvSpPr/>
              <p:nvPr/>
            </p:nvSpPr>
            <p:spPr>
              <a:xfrm>
                <a:off x="4797638" y="3116922"/>
                <a:ext cx="1405898" cy="1569660"/>
              </a:xfrm>
              <a:prstGeom prst="rect">
                <a:avLst/>
              </a:prstGeom>
            </p:spPr>
            <p:txBody>
              <a:bodyPr wrap="none">
                <a:spAutoFit/>
              </a:bodyPr>
              <a:lstStyle/>
              <a:p>
                <a:r>
                  <a:rPr lang="en-US" dirty="0"/>
                  <a:t>Bohemian </a:t>
                </a:r>
              </a:p>
              <a:p>
                <a:r>
                  <a:rPr lang="en-US" dirty="0"/>
                  <a:t>Reformation </a:t>
                </a:r>
              </a:p>
              <a:p>
                <a:r>
                  <a:rPr lang="en-US" sz="1200" dirty="0">
                    <a:solidFill>
                      <a:schemeClr val="bg1">
                        <a:lumMod val="50000"/>
                      </a:schemeClr>
                    </a:solidFill>
                  </a:rPr>
                  <a:t>(1380-)</a:t>
                </a:r>
              </a:p>
              <a:p>
                <a:r>
                  <a:rPr lang="en-US" sz="1200" dirty="0">
                    <a:solidFill>
                      <a:schemeClr val="bg1">
                        <a:lumMod val="50000"/>
                      </a:schemeClr>
                    </a:solidFill>
                  </a:rPr>
                  <a:t>John Wycliff</a:t>
                </a:r>
              </a:p>
              <a:p>
                <a:r>
                  <a:rPr lang="en-US" sz="1200" dirty="0">
                    <a:solidFill>
                      <a:schemeClr val="bg1">
                        <a:lumMod val="50000"/>
                      </a:schemeClr>
                    </a:solidFill>
                  </a:rPr>
                  <a:t>Jan Huss</a:t>
                </a:r>
                <a:br>
                  <a:rPr lang="en-US" sz="1200" dirty="0">
                    <a:solidFill>
                      <a:schemeClr val="bg1">
                        <a:lumMod val="50000"/>
                      </a:schemeClr>
                    </a:solidFill>
                  </a:rPr>
                </a:br>
                <a:r>
                  <a:rPr lang="en-US" sz="1200" dirty="0">
                    <a:solidFill>
                      <a:schemeClr val="bg1">
                        <a:lumMod val="50000"/>
                      </a:schemeClr>
                    </a:solidFill>
                  </a:rPr>
                  <a:t>Waldensians</a:t>
                </a:r>
              </a:p>
              <a:p>
                <a:endParaRPr lang="en-US" sz="1200" dirty="0">
                  <a:solidFill>
                    <a:schemeClr val="bg1">
                      <a:lumMod val="50000"/>
                    </a:schemeClr>
                  </a:solidFill>
                </a:endParaRPr>
              </a:p>
            </p:txBody>
          </p:sp>
        </p:grpSp>
        <p:cxnSp>
          <p:nvCxnSpPr>
            <p:cNvPr id="134" name="Straight Connector 133">
              <a:extLst>
                <a:ext uri="{FF2B5EF4-FFF2-40B4-BE49-F238E27FC236}">
                  <a16:creationId xmlns:a16="http://schemas.microsoft.com/office/drawing/2014/main" id="{5F626BE8-F03D-984C-9C14-149B58AABE95}"/>
                </a:ext>
              </a:extLst>
            </p:cNvPr>
            <p:cNvCxnSpPr>
              <a:stCxn id="137" idx="4"/>
              <a:endCxn id="138" idx="0"/>
            </p:cNvCxnSpPr>
            <p:nvPr/>
          </p:nvCxnSpPr>
          <p:spPr>
            <a:xfrm flipH="1">
              <a:off x="1874261" y="4088508"/>
              <a:ext cx="333" cy="329266"/>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39" name="Group 138">
            <a:extLst>
              <a:ext uri="{FF2B5EF4-FFF2-40B4-BE49-F238E27FC236}">
                <a16:creationId xmlns:a16="http://schemas.microsoft.com/office/drawing/2014/main" id="{F2DA70E4-4ADD-0B45-8779-03F742F05B16}"/>
              </a:ext>
            </a:extLst>
          </p:cNvPr>
          <p:cNvGrpSpPr/>
          <p:nvPr/>
        </p:nvGrpSpPr>
        <p:grpSpPr>
          <a:xfrm>
            <a:off x="4348228" y="3257174"/>
            <a:ext cx="1953969" cy="817775"/>
            <a:chOff x="6030747" y="3263135"/>
            <a:chExt cx="1953969" cy="817775"/>
          </a:xfrm>
        </p:grpSpPr>
        <p:grpSp>
          <p:nvGrpSpPr>
            <p:cNvPr id="140" name="Group 139">
              <a:extLst>
                <a:ext uri="{FF2B5EF4-FFF2-40B4-BE49-F238E27FC236}">
                  <a16:creationId xmlns:a16="http://schemas.microsoft.com/office/drawing/2014/main" id="{8797F409-D828-9341-A9DE-7468829FB8B8}"/>
                </a:ext>
              </a:extLst>
            </p:cNvPr>
            <p:cNvGrpSpPr/>
            <p:nvPr/>
          </p:nvGrpSpPr>
          <p:grpSpPr>
            <a:xfrm>
              <a:off x="6030747" y="3288067"/>
              <a:ext cx="320040" cy="792843"/>
              <a:chOff x="6030747" y="3288067"/>
              <a:chExt cx="320040" cy="792843"/>
            </a:xfrm>
          </p:grpSpPr>
          <p:sp>
            <p:nvSpPr>
              <p:cNvPr id="142" name="Oval 141">
                <a:extLst>
                  <a:ext uri="{FF2B5EF4-FFF2-40B4-BE49-F238E27FC236}">
                    <a16:creationId xmlns:a16="http://schemas.microsoft.com/office/drawing/2014/main" id="{E5CC7893-B869-6A47-B7BC-422E4FE38BE9}"/>
                  </a:ext>
                </a:extLst>
              </p:cNvPr>
              <p:cNvSpPr/>
              <p:nvPr/>
            </p:nvSpPr>
            <p:spPr>
              <a:xfrm>
                <a:off x="6110221" y="3927991"/>
                <a:ext cx="152919" cy="152919"/>
              </a:xfrm>
              <a:prstGeom prst="ellipse">
                <a:avLst/>
              </a:prstGeom>
              <a:solidFill>
                <a:schemeClr val="bg1"/>
              </a:solidFill>
              <a:ln w="25400">
                <a:solidFill>
                  <a:srgbClr val="DAA9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TextBox 142">
                <a:extLst>
                  <a:ext uri="{FF2B5EF4-FFF2-40B4-BE49-F238E27FC236}">
                    <a16:creationId xmlns:a16="http://schemas.microsoft.com/office/drawing/2014/main" id="{0FDB4B99-31B3-564E-88B7-FED2EA1759A7}"/>
                  </a:ext>
                </a:extLst>
              </p:cNvPr>
              <p:cNvSpPr txBox="1"/>
              <p:nvPr/>
            </p:nvSpPr>
            <p:spPr>
              <a:xfrm>
                <a:off x="6030747" y="3288067"/>
                <a:ext cx="320040" cy="320040"/>
              </a:xfrm>
              <a:prstGeom prst="rect">
                <a:avLst/>
              </a:prstGeom>
              <a:solidFill>
                <a:srgbClr val="DAA92E"/>
              </a:solidFill>
              <a:ln>
                <a:solidFill>
                  <a:srgbClr val="D38E33"/>
                </a:solidFill>
              </a:ln>
            </p:spPr>
            <p:txBody>
              <a:bodyPr wrap="square" rtlCol="0">
                <a:spAutoFit/>
              </a:bodyPr>
              <a:lstStyle/>
              <a:p>
                <a:endParaRPr lang="en-US" dirty="0">
                  <a:solidFill>
                    <a:schemeClr val="bg1"/>
                  </a:solidFill>
                </a:endParaRPr>
              </a:p>
            </p:txBody>
          </p:sp>
          <p:cxnSp>
            <p:nvCxnSpPr>
              <p:cNvPr id="144" name="Straight Connector 143">
                <a:extLst>
                  <a:ext uri="{FF2B5EF4-FFF2-40B4-BE49-F238E27FC236}">
                    <a16:creationId xmlns:a16="http://schemas.microsoft.com/office/drawing/2014/main" id="{14CF9CC7-CAE8-1649-B76F-F09B548D4BDA}"/>
                  </a:ext>
                </a:extLst>
              </p:cNvPr>
              <p:cNvCxnSpPr>
                <a:cxnSpLocks/>
                <a:stCxn id="143" idx="2"/>
                <a:endCxn id="142" idx="0"/>
              </p:cNvCxnSpPr>
              <p:nvPr/>
            </p:nvCxnSpPr>
            <p:spPr>
              <a:xfrm flipH="1">
                <a:off x="6186681" y="3608107"/>
                <a:ext cx="4086" cy="319884"/>
              </a:xfrm>
              <a:prstGeom prst="line">
                <a:avLst/>
              </a:prstGeom>
              <a:ln w="25400">
                <a:solidFill>
                  <a:srgbClr val="DAA92E"/>
                </a:solidFill>
              </a:ln>
            </p:spPr>
            <p:style>
              <a:lnRef idx="1">
                <a:schemeClr val="accent1"/>
              </a:lnRef>
              <a:fillRef idx="0">
                <a:schemeClr val="accent1"/>
              </a:fillRef>
              <a:effectRef idx="0">
                <a:schemeClr val="accent1"/>
              </a:effectRef>
              <a:fontRef idx="minor">
                <a:schemeClr val="tx1"/>
              </a:fontRef>
            </p:style>
          </p:cxnSp>
        </p:grpSp>
        <p:sp>
          <p:nvSpPr>
            <p:cNvPr id="141" name="Rectangle 140">
              <a:extLst>
                <a:ext uri="{FF2B5EF4-FFF2-40B4-BE49-F238E27FC236}">
                  <a16:creationId xmlns:a16="http://schemas.microsoft.com/office/drawing/2014/main" id="{56E6AD12-5EB8-D542-A7CB-5A3D9BE17791}"/>
                </a:ext>
              </a:extLst>
            </p:cNvPr>
            <p:cNvSpPr/>
            <p:nvPr/>
          </p:nvSpPr>
          <p:spPr>
            <a:xfrm>
              <a:off x="6364080" y="3263135"/>
              <a:ext cx="1620636" cy="646331"/>
            </a:xfrm>
            <a:prstGeom prst="rect">
              <a:avLst/>
            </a:prstGeom>
          </p:spPr>
          <p:txBody>
            <a:bodyPr wrap="none">
              <a:spAutoFit/>
            </a:bodyPr>
            <a:lstStyle/>
            <a:p>
              <a:r>
                <a:rPr lang="en-US" dirty="0"/>
                <a:t>Pope Gregory </a:t>
              </a:r>
            </a:p>
            <a:p>
              <a:r>
                <a:rPr lang="en-US" dirty="0"/>
                <a:t>the Great (590)</a:t>
              </a:r>
            </a:p>
          </p:txBody>
        </p:sp>
      </p:grpSp>
      <p:grpSp>
        <p:nvGrpSpPr>
          <p:cNvPr id="145" name="Group 144">
            <a:extLst>
              <a:ext uri="{FF2B5EF4-FFF2-40B4-BE49-F238E27FC236}">
                <a16:creationId xmlns:a16="http://schemas.microsoft.com/office/drawing/2014/main" id="{BD5D5973-03F2-024C-BDEF-02392E8635FB}"/>
              </a:ext>
            </a:extLst>
          </p:cNvPr>
          <p:cNvGrpSpPr/>
          <p:nvPr/>
        </p:nvGrpSpPr>
        <p:grpSpPr>
          <a:xfrm>
            <a:off x="7199164" y="1970493"/>
            <a:ext cx="2616584" cy="2093209"/>
            <a:chOff x="6026661" y="1987701"/>
            <a:chExt cx="2616584" cy="2093209"/>
          </a:xfrm>
        </p:grpSpPr>
        <p:grpSp>
          <p:nvGrpSpPr>
            <p:cNvPr id="146" name="Group 145">
              <a:extLst>
                <a:ext uri="{FF2B5EF4-FFF2-40B4-BE49-F238E27FC236}">
                  <a16:creationId xmlns:a16="http://schemas.microsoft.com/office/drawing/2014/main" id="{07601C80-D5EE-DE4B-B7D7-33A6718975F3}"/>
                </a:ext>
              </a:extLst>
            </p:cNvPr>
            <p:cNvGrpSpPr/>
            <p:nvPr/>
          </p:nvGrpSpPr>
          <p:grpSpPr>
            <a:xfrm>
              <a:off x="6026661" y="1990055"/>
              <a:ext cx="320040" cy="2090855"/>
              <a:chOff x="6026661" y="1990055"/>
              <a:chExt cx="320040" cy="2090855"/>
            </a:xfrm>
          </p:grpSpPr>
          <p:sp>
            <p:nvSpPr>
              <p:cNvPr id="148" name="Oval 147">
                <a:extLst>
                  <a:ext uri="{FF2B5EF4-FFF2-40B4-BE49-F238E27FC236}">
                    <a16:creationId xmlns:a16="http://schemas.microsoft.com/office/drawing/2014/main" id="{B24002D7-9923-F044-9951-814B805F215C}"/>
                  </a:ext>
                </a:extLst>
              </p:cNvPr>
              <p:cNvSpPr/>
              <p:nvPr/>
            </p:nvSpPr>
            <p:spPr>
              <a:xfrm>
                <a:off x="6110221" y="3927991"/>
                <a:ext cx="152919" cy="152919"/>
              </a:xfrm>
              <a:prstGeom prst="ellipse">
                <a:avLst/>
              </a:prstGeom>
              <a:solidFill>
                <a:schemeClr val="bg1"/>
              </a:solidFill>
              <a:ln w="25400">
                <a:solidFill>
                  <a:srgbClr val="DAA9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TextBox 148">
                <a:extLst>
                  <a:ext uri="{FF2B5EF4-FFF2-40B4-BE49-F238E27FC236}">
                    <a16:creationId xmlns:a16="http://schemas.microsoft.com/office/drawing/2014/main" id="{FED5A189-A203-6646-BD20-3F8E22BD378F}"/>
                  </a:ext>
                </a:extLst>
              </p:cNvPr>
              <p:cNvSpPr txBox="1"/>
              <p:nvPr/>
            </p:nvSpPr>
            <p:spPr>
              <a:xfrm>
                <a:off x="6026661" y="1990055"/>
                <a:ext cx="320040" cy="320040"/>
              </a:xfrm>
              <a:prstGeom prst="rect">
                <a:avLst/>
              </a:prstGeom>
              <a:solidFill>
                <a:srgbClr val="DAA92E"/>
              </a:solidFill>
              <a:ln>
                <a:solidFill>
                  <a:srgbClr val="D38E33"/>
                </a:solidFill>
              </a:ln>
            </p:spPr>
            <p:txBody>
              <a:bodyPr wrap="square" rtlCol="0">
                <a:spAutoFit/>
              </a:bodyPr>
              <a:lstStyle/>
              <a:p>
                <a:endParaRPr lang="en-US" dirty="0">
                  <a:solidFill>
                    <a:schemeClr val="bg1"/>
                  </a:solidFill>
                </a:endParaRPr>
              </a:p>
            </p:txBody>
          </p:sp>
          <p:cxnSp>
            <p:nvCxnSpPr>
              <p:cNvPr id="150" name="Straight Connector 149">
                <a:extLst>
                  <a:ext uri="{FF2B5EF4-FFF2-40B4-BE49-F238E27FC236}">
                    <a16:creationId xmlns:a16="http://schemas.microsoft.com/office/drawing/2014/main" id="{D8470899-21F6-2D48-B78A-44057EA99E1B}"/>
                  </a:ext>
                </a:extLst>
              </p:cNvPr>
              <p:cNvCxnSpPr>
                <a:cxnSpLocks/>
                <a:stCxn id="149" idx="2"/>
                <a:endCxn id="148" idx="0"/>
              </p:cNvCxnSpPr>
              <p:nvPr/>
            </p:nvCxnSpPr>
            <p:spPr>
              <a:xfrm>
                <a:off x="6186681" y="2310095"/>
                <a:ext cx="0" cy="1617896"/>
              </a:xfrm>
              <a:prstGeom prst="line">
                <a:avLst/>
              </a:prstGeom>
              <a:ln w="25400">
                <a:solidFill>
                  <a:srgbClr val="DAA92E"/>
                </a:solidFill>
              </a:ln>
            </p:spPr>
            <p:style>
              <a:lnRef idx="1">
                <a:schemeClr val="accent1"/>
              </a:lnRef>
              <a:fillRef idx="0">
                <a:schemeClr val="accent1"/>
              </a:fillRef>
              <a:effectRef idx="0">
                <a:schemeClr val="accent1"/>
              </a:effectRef>
              <a:fontRef idx="minor">
                <a:schemeClr val="tx1"/>
              </a:fontRef>
            </p:style>
          </p:cxnSp>
        </p:grpSp>
        <p:sp>
          <p:nvSpPr>
            <p:cNvPr id="147" name="Rectangle 146">
              <a:extLst>
                <a:ext uri="{FF2B5EF4-FFF2-40B4-BE49-F238E27FC236}">
                  <a16:creationId xmlns:a16="http://schemas.microsoft.com/office/drawing/2014/main" id="{6DA97D5E-3F90-B448-93A7-A48BA52EFB5E}"/>
                </a:ext>
              </a:extLst>
            </p:cNvPr>
            <p:cNvSpPr/>
            <p:nvPr/>
          </p:nvSpPr>
          <p:spPr>
            <a:xfrm>
              <a:off x="6384100" y="1987701"/>
              <a:ext cx="2259145" cy="369332"/>
            </a:xfrm>
            <a:prstGeom prst="rect">
              <a:avLst/>
            </a:prstGeom>
          </p:spPr>
          <p:txBody>
            <a:bodyPr wrap="none">
              <a:spAutoFit/>
            </a:bodyPr>
            <a:lstStyle/>
            <a:p>
              <a:r>
                <a:rPr lang="en-US" dirty="0"/>
                <a:t>East/West Split (1054)</a:t>
              </a:r>
            </a:p>
          </p:txBody>
        </p:sp>
      </p:grpSp>
      <p:grpSp>
        <p:nvGrpSpPr>
          <p:cNvPr id="175" name="Group 174">
            <a:extLst>
              <a:ext uri="{FF2B5EF4-FFF2-40B4-BE49-F238E27FC236}">
                <a16:creationId xmlns:a16="http://schemas.microsoft.com/office/drawing/2014/main" id="{4C17E8FA-6601-1D46-88D1-F90BF424B333}"/>
              </a:ext>
            </a:extLst>
          </p:cNvPr>
          <p:cNvGrpSpPr/>
          <p:nvPr/>
        </p:nvGrpSpPr>
        <p:grpSpPr>
          <a:xfrm>
            <a:off x="9577284" y="3156894"/>
            <a:ext cx="1741921" cy="885221"/>
            <a:chOff x="6026661" y="3195689"/>
            <a:chExt cx="1741921" cy="885221"/>
          </a:xfrm>
        </p:grpSpPr>
        <p:grpSp>
          <p:nvGrpSpPr>
            <p:cNvPr id="176" name="Group 175">
              <a:extLst>
                <a:ext uri="{FF2B5EF4-FFF2-40B4-BE49-F238E27FC236}">
                  <a16:creationId xmlns:a16="http://schemas.microsoft.com/office/drawing/2014/main" id="{E91BAD17-941C-B642-AA44-6FAC39191347}"/>
                </a:ext>
              </a:extLst>
            </p:cNvPr>
            <p:cNvGrpSpPr/>
            <p:nvPr/>
          </p:nvGrpSpPr>
          <p:grpSpPr>
            <a:xfrm>
              <a:off x="6026661" y="3198043"/>
              <a:ext cx="320040" cy="882867"/>
              <a:chOff x="6026661" y="3198043"/>
              <a:chExt cx="320040" cy="882867"/>
            </a:xfrm>
          </p:grpSpPr>
          <p:sp>
            <p:nvSpPr>
              <p:cNvPr id="178" name="Oval 177">
                <a:extLst>
                  <a:ext uri="{FF2B5EF4-FFF2-40B4-BE49-F238E27FC236}">
                    <a16:creationId xmlns:a16="http://schemas.microsoft.com/office/drawing/2014/main" id="{4BE8155A-8841-A643-85A6-3F3A7FF736AA}"/>
                  </a:ext>
                </a:extLst>
              </p:cNvPr>
              <p:cNvSpPr/>
              <p:nvPr/>
            </p:nvSpPr>
            <p:spPr>
              <a:xfrm>
                <a:off x="6110221" y="3927991"/>
                <a:ext cx="152919" cy="152919"/>
              </a:xfrm>
              <a:prstGeom prst="ellipse">
                <a:avLst/>
              </a:prstGeom>
              <a:solidFill>
                <a:schemeClr val="bg1"/>
              </a:solidFill>
              <a:ln w="25400">
                <a:solidFill>
                  <a:srgbClr val="DAA9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TextBox 178">
                <a:extLst>
                  <a:ext uri="{FF2B5EF4-FFF2-40B4-BE49-F238E27FC236}">
                    <a16:creationId xmlns:a16="http://schemas.microsoft.com/office/drawing/2014/main" id="{604851AE-88BC-EF4A-8635-0625C169AC06}"/>
                  </a:ext>
                </a:extLst>
              </p:cNvPr>
              <p:cNvSpPr txBox="1"/>
              <p:nvPr/>
            </p:nvSpPr>
            <p:spPr>
              <a:xfrm>
                <a:off x="6026661" y="3198043"/>
                <a:ext cx="320040" cy="320040"/>
              </a:xfrm>
              <a:prstGeom prst="rect">
                <a:avLst/>
              </a:prstGeom>
              <a:solidFill>
                <a:srgbClr val="DAA92E"/>
              </a:solidFill>
              <a:ln>
                <a:solidFill>
                  <a:srgbClr val="D38E33"/>
                </a:solidFill>
              </a:ln>
            </p:spPr>
            <p:txBody>
              <a:bodyPr wrap="square" rtlCol="0">
                <a:spAutoFit/>
              </a:bodyPr>
              <a:lstStyle/>
              <a:p>
                <a:endParaRPr lang="en-US" dirty="0">
                  <a:solidFill>
                    <a:schemeClr val="bg1"/>
                  </a:solidFill>
                </a:endParaRPr>
              </a:p>
            </p:txBody>
          </p:sp>
          <p:cxnSp>
            <p:nvCxnSpPr>
              <p:cNvPr id="180" name="Straight Connector 179">
                <a:extLst>
                  <a:ext uri="{FF2B5EF4-FFF2-40B4-BE49-F238E27FC236}">
                    <a16:creationId xmlns:a16="http://schemas.microsoft.com/office/drawing/2014/main" id="{9F4113FF-D2FA-B64E-8D61-8D7605592DE4}"/>
                  </a:ext>
                </a:extLst>
              </p:cNvPr>
              <p:cNvCxnSpPr>
                <a:cxnSpLocks/>
                <a:stCxn id="179" idx="2"/>
                <a:endCxn id="178" idx="0"/>
              </p:cNvCxnSpPr>
              <p:nvPr/>
            </p:nvCxnSpPr>
            <p:spPr>
              <a:xfrm>
                <a:off x="6186681" y="3518083"/>
                <a:ext cx="0" cy="409908"/>
              </a:xfrm>
              <a:prstGeom prst="line">
                <a:avLst/>
              </a:prstGeom>
              <a:ln w="25400">
                <a:solidFill>
                  <a:srgbClr val="DAA92E"/>
                </a:solidFill>
              </a:ln>
            </p:spPr>
            <p:style>
              <a:lnRef idx="1">
                <a:schemeClr val="accent1"/>
              </a:lnRef>
              <a:fillRef idx="0">
                <a:schemeClr val="accent1"/>
              </a:fillRef>
              <a:effectRef idx="0">
                <a:schemeClr val="accent1"/>
              </a:effectRef>
              <a:fontRef idx="minor">
                <a:schemeClr val="tx1"/>
              </a:fontRef>
            </p:style>
          </p:cxnSp>
        </p:grpSp>
        <p:sp>
          <p:nvSpPr>
            <p:cNvPr id="177" name="Rectangle 176">
              <a:extLst>
                <a:ext uri="{FF2B5EF4-FFF2-40B4-BE49-F238E27FC236}">
                  <a16:creationId xmlns:a16="http://schemas.microsoft.com/office/drawing/2014/main" id="{D944371B-3EB4-C14C-8B7E-DC03008F4A45}"/>
                </a:ext>
              </a:extLst>
            </p:cNvPr>
            <p:cNvSpPr/>
            <p:nvPr/>
          </p:nvSpPr>
          <p:spPr>
            <a:xfrm>
              <a:off x="6384100" y="3195689"/>
              <a:ext cx="1384482" cy="646331"/>
            </a:xfrm>
            <a:prstGeom prst="rect">
              <a:avLst/>
            </a:prstGeom>
          </p:spPr>
          <p:txBody>
            <a:bodyPr wrap="none">
              <a:spAutoFit/>
            </a:bodyPr>
            <a:lstStyle/>
            <a:p>
              <a:r>
                <a:rPr lang="en-US" dirty="0"/>
                <a:t>Renaissance </a:t>
              </a:r>
            </a:p>
            <a:p>
              <a:r>
                <a:rPr lang="en-US" dirty="0"/>
                <a:t>(1300-)</a:t>
              </a:r>
            </a:p>
          </p:txBody>
        </p:sp>
      </p:grpSp>
    </p:spTree>
    <p:extLst>
      <p:ext uri="{BB962C8B-B14F-4D97-AF65-F5344CB8AC3E}">
        <p14:creationId xmlns:p14="http://schemas.microsoft.com/office/powerpoint/2010/main" val="2440471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1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7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3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291F63E1-B93A-8549-B145-BB4C66765691}"/>
              </a:ext>
            </a:extLst>
          </p:cNvPr>
          <p:cNvCxnSpPr>
            <a:cxnSpLocks/>
          </p:cNvCxnSpPr>
          <p:nvPr/>
        </p:nvCxnSpPr>
        <p:spPr>
          <a:xfrm>
            <a:off x="236191" y="4001294"/>
            <a:ext cx="11560077" cy="1"/>
          </a:xfrm>
          <a:prstGeom prst="line">
            <a:avLst/>
          </a:prstGeom>
          <a:ln w="25400">
            <a:solidFill>
              <a:srgbClr val="7B9CD7"/>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AC31BE4-055F-6144-9068-09A3227BABD7}"/>
              </a:ext>
            </a:extLst>
          </p:cNvPr>
          <p:cNvSpPr>
            <a:spLocks noGrp="1"/>
          </p:cNvSpPr>
          <p:nvPr>
            <p:ph type="title"/>
          </p:nvPr>
        </p:nvSpPr>
        <p:spPr/>
        <p:txBody>
          <a:bodyPr/>
          <a:lstStyle/>
          <a:p>
            <a:r>
              <a:rPr lang="en-US" dirty="0"/>
              <a:t>Late Modern (1700s-) +Evangelicalism </a:t>
            </a:r>
          </a:p>
        </p:txBody>
      </p:sp>
      <p:grpSp>
        <p:nvGrpSpPr>
          <p:cNvPr id="34" name="Group 33">
            <a:extLst>
              <a:ext uri="{FF2B5EF4-FFF2-40B4-BE49-F238E27FC236}">
                <a16:creationId xmlns:a16="http://schemas.microsoft.com/office/drawing/2014/main" id="{BFEFE74A-8C66-CE49-8427-D028C2F621D5}"/>
              </a:ext>
            </a:extLst>
          </p:cNvPr>
          <p:cNvGrpSpPr/>
          <p:nvPr/>
        </p:nvGrpSpPr>
        <p:grpSpPr>
          <a:xfrm>
            <a:off x="2740837" y="2153261"/>
            <a:ext cx="2043218" cy="1901420"/>
            <a:chOff x="6026661" y="2179490"/>
            <a:chExt cx="2043218" cy="1901420"/>
          </a:xfrm>
        </p:grpSpPr>
        <p:grpSp>
          <p:nvGrpSpPr>
            <p:cNvPr id="35" name="Group 34">
              <a:extLst>
                <a:ext uri="{FF2B5EF4-FFF2-40B4-BE49-F238E27FC236}">
                  <a16:creationId xmlns:a16="http://schemas.microsoft.com/office/drawing/2014/main" id="{E39ECFB9-65CF-464C-9B71-BA5BA2E271C3}"/>
                </a:ext>
              </a:extLst>
            </p:cNvPr>
            <p:cNvGrpSpPr/>
            <p:nvPr/>
          </p:nvGrpSpPr>
          <p:grpSpPr>
            <a:xfrm>
              <a:off x="6026661" y="2204422"/>
              <a:ext cx="320040" cy="1876488"/>
              <a:chOff x="6026661" y="2204422"/>
              <a:chExt cx="320040" cy="1876488"/>
            </a:xfrm>
          </p:grpSpPr>
          <p:sp>
            <p:nvSpPr>
              <p:cNvPr id="43" name="Oval 42">
                <a:extLst>
                  <a:ext uri="{FF2B5EF4-FFF2-40B4-BE49-F238E27FC236}">
                    <a16:creationId xmlns:a16="http://schemas.microsoft.com/office/drawing/2014/main" id="{081B4B69-A12E-6F44-B6F4-3F18B2C2ACC6}"/>
                  </a:ext>
                </a:extLst>
              </p:cNvPr>
              <p:cNvSpPr/>
              <p:nvPr/>
            </p:nvSpPr>
            <p:spPr>
              <a:xfrm>
                <a:off x="6110221" y="3927991"/>
                <a:ext cx="152919" cy="152919"/>
              </a:xfrm>
              <a:prstGeom prst="ellipse">
                <a:avLst/>
              </a:prstGeom>
              <a:solidFill>
                <a:schemeClr val="bg1"/>
              </a:solidFill>
              <a:ln w="25400">
                <a:solidFill>
                  <a:srgbClr val="DAA9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id="{CE49229A-0894-854B-97C9-E1BFA38DCC57}"/>
                  </a:ext>
                </a:extLst>
              </p:cNvPr>
              <p:cNvSpPr txBox="1"/>
              <p:nvPr/>
            </p:nvSpPr>
            <p:spPr>
              <a:xfrm>
                <a:off x="6026661" y="2204422"/>
                <a:ext cx="320040" cy="320040"/>
              </a:xfrm>
              <a:prstGeom prst="rect">
                <a:avLst/>
              </a:prstGeom>
              <a:solidFill>
                <a:srgbClr val="DAA92E"/>
              </a:solidFill>
              <a:ln>
                <a:solidFill>
                  <a:srgbClr val="D38E33"/>
                </a:solidFill>
              </a:ln>
            </p:spPr>
            <p:txBody>
              <a:bodyPr wrap="square" rtlCol="0">
                <a:spAutoFit/>
              </a:bodyPr>
              <a:lstStyle/>
              <a:p>
                <a:endParaRPr lang="en-US" dirty="0">
                  <a:solidFill>
                    <a:schemeClr val="bg1"/>
                  </a:solidFill>
                </a:endParaRPr>
              </a:p>
            </p:txBody>
          </p:sp>
          <p:cxnSp>
            <p:nvCxnSpPr>
              <p:cNvPr id="45" name="Straight Connector 44">
                <a:extLst>
                  <a:ext uri="{FF2B5EF4-FFF2-40B4-BE49-F238E27FC236}">
                    <a16:creationId xmlns:a16="http://schemas.microsoft.com/office/drawing/2014/main" id="{2EED87B9-7CF7-1748-9A0E-EB0A2DA9D806}"/>
                  </a:ext>
                </a:extLst>
              </p:cNvPr>
              <p:cNvCxnSpPr>
                <a:cxnSpLocks/>
                <a:stCxn id="44" idx="2"/>
                <a:endCxn id="43" idx="0"/>
              </p:cNvCxnSpPr>
              <p:nvPr/>
            </p:nvCxnSpPr>
            <p:spPr>
              <a:xfrm>
                <a:off x="6186681" y="2524462"/>
                <a:ext cx="0" cy="1403529"/>
              </a:xfrm>
              <a:prstGeom prst="line">
                <a:avLst/>
              </a:prstGeom>
              <a:ln w="25400">
                <a:solidFill>
                  <a:srgbClr val="DAA92E"/>
                </a:solidFill>
              </a:ln>
            </p:spPr>
            <p:style>
              <a:lnRef idx="1">
                <a:schemeClr val="accent1"/>
              </a:lnRef>
              <a:fillRef idx="0">
                <a:schemeClr val="accent1"/>
              </a:fillRef>
              <a:effectRef idx="0">
                <a:schemeClr val="accent1"/>
              </a:effectRef>
              <a:fontRef idx="minor">
                <a:schemeClr val="tx1"/>
              </a:fontRef>
            </p:style>
          </p:cxnSp>
        </p:grpSp>
        <p:sp>
          <p:nvSpPr>
            <p:cNvPr id="36" name="Rectangle 35">
              <a:extLst>
                <a:ext uri="{FF2B5EF4-FFF2-40B4-BE49-F238E27FC236}">
                  <a16:creationId xmlns:a16="http://schemas.microsoft.com/office/drawing/2014/main" id="{CB8FEB95-36B0-B548-8579-6DA7EA81FEC5}"/>
                </a:ext>
              </a:extLst>
            </p:cNvPr>
            <p:cNvSpPr/>
            <p:nvPr/>
          </p:nvSpPr>
          <p:spPr>
            <a:xfrm>
              <a:off x="6372811" y="2179490"/>
              <a:ext cx="1697068" cy="646331"/>
            </a:xfrm>
            <a:prstGeom prst="rect">
              <a:avLst/>
            </a:prstGeom>
          </p:spPr>
          <p:txBody>
            <a:bodyPr wrap="none">
              <a:spAutoFit/>
            </a:bodyPr>
            <a:lstStyle/>
            <a:p>
              <a:r>
                <a:rPr lang="en-US" dirty="0"/>
                <a:t>Whitefield,</a:t>
              </a:r>
            </a:p>
            <a:p>
              <a:r>
                <a:rPr lang="en-US" dirty="0" err="1"/>
                <a:t>Wesleys</a:t>
              </a:r>
              <a:r>
                <a:rPr lang="en-US" dirty="0"/>
                <a:t> (1770s)</a:t>
              </a:r>
            </a:p>
          </p:txBody>
        </p:sp>
      </p:grpSp>
      <p:grpSp>
        <p:nvGrpSpPr>
          <p:cNvPr id="46" name="Group 45">
            <a:extLst>
              <a:ext uri="{FF2B5EF4-FFF2-40B4-BE49-F238E27FC236}">
                <a16:creationId xmlns:a16="http://schemas.microsoft.com/office/drawing/2014/main" id="{908816EB-BC50-7D48-BF8F-563C28E08E9C}"/>
              </a:ext>
            </a:extLst>
          </p:cNvPr>
          <p:cNvGrpSpPr/>
          <p:nvPr/>
        </p:nvGrpSpPr>
        <p:grpSpPr>
          <a:xfrm>
            <a:off x="5134100" y="2693625"/>
            <a:ext cx="3210382" cy="1361056"/>
            <a:chOff x="6027408" y="2719854"/>
            <a:chExt cx="3210382" cy="1361056"/>
          </a:xfrm>
        </p:grpSpPr>
        <p:grpSp>
          <p:nvGrpSpPr>
            <p:cNvPr id="47" name="Group 46">
              <a:extLst>
                <a:ext uri="{FF2B5EF4-FFF2-40B4-BE49-F238E27FC236}">
                  <a16:creationId xmlns:a16="http://schemas.microsoft.com/office/drawing/2014/main" id="{68EB6160-193B-F944-817A-84EB64C6B7A1}"/>
                </a:ext>
              </a:extLst>
            </p:cNvPr>
            <p:cNvGrpSpPr/>
            <p:nvPr/>
          </p:nvGrpSpPr>
          <p:grpSpPr>
            <a:xfrm>
              <a:off x="6027408" y="2744786"/>
              <a:ext cx="320040" cy="1336124"/>
              <a:chOff x="6027408" y="2744786"/>
              <a:chExt cx="320040" cy="1336124"/>
            </a:xfrm>
          </p:grpSpPr>
          <p:sp>
            <p:nvSpPr>
              <p:cNvPr id="49" name="Oval 48">
                <a:extLst>
                  <a:ext uri="{FF2B5EF4-FFF2-40B4-BE49-F238E27FC236}">
                    <a16:creationId xmlns:a16="http://schemas.microsoft.com/office/drawing/2014/main" id="{D08BC0C6-C406-7349-AD4D-7909A294109A}"/>
                  </a:ext>
                </a:extLst>
              </p:cNvPr>
              <p:cNvSpPr/>
              <p:nvPr/>
            </p:nvSpPr>
            <p:spPr>
              <a:xfrm>
                <a:off x="6110221" y="3927991"/>
                <a:ext cx="152919" cy="152919"/>
              </a:xfrm>
              <a:prstGeom prst="ellipse">
                <a:avLst/>
              </a:prstGeom>
              <a:solidFill>
                <a:schemeClr val="bg1"/>
              </a:solidFill>
              <a:ln w="25400">
                <a:solidFill>
                  <a:srgbClr val="DAA9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Box 49">
                <a:extLst>
                  <a:ext uri="{FF2B5EF4-FFF2-40B4-BE49-F238E27FC236}">
                    <a16:creationId xmlns:a16="http://schemas.microsoft.com/office/drawing/2014/main" id="{8324DDE1-3896-3A48-A874-9EB9BBB837B5}"/>
                  </a:ext>
                </a:extLst>
              </p:cNvPr>
              <p:cNvSpPr txBox="1"/>
              <p:nvPr/>
            </p:nvSpPr>
            <p:spPr>
              <a:xfrm>
                <a:off x="6027408" y="2744786"/>
                <a:ext cx="320040" cy="320040"/>
              </a:xfrm>
              <a:prstGeom prst="rect">
                <a:avLst/>
              </a:prstGeom>
              <a:solidFill>
                <a:srgbClr val="DAA92E"/>
              </a:solidFill>
              <a:ln>
                <a:solidFill>
                  <a:srgbClr val="D38E33"/>
                </a:solidFill>
              </a:ln>
            </p:spPr>
            <p:txBody>
              <a:bodyPr wrap="square" rtlCol="0">
                <a:spAutoFit/>
              </a:bodyPr>
              <a:lstStyle/>
              <a:p>
                <a:endParaRPr lang="en-US" dirty="0">
                  <a:solidFill>
                    <a:schemeClr val="bg1"/>
                  </a:solidFill>
                </a:endParaRPr>
              </a:p>
            </p:txBody>
          </p:sp>
          <p:cxnSp>
            <p:nvCxnSpPr>
              <p:cNvPr id="51" name="Straight Connector 50">
                <a:extLst>
                  <a:ext uri="{FF2B5EF4-FFF2-40B4-BE49-F238E27FC236}">
                    <a16:creationId xmlns:a16="http://schemas.microsoft.com/office/drawing/2014/main" id="{ADE542D4-F75E-7241-903C-A414BB26536D}"/>
                  </a:ext>
                </a:extLst>
              </p:cNvPr>
              <p:cNvCxnSpPr>
                <a:cxnSpLocks/>
                <a:stCxn id="50" idx="2"/>
                <a:endCxn id="49" idx="0"/>
              </p:cNvCxnSpPr>
              <p:nvPr/>
            </p:nvCxnSpPr>
            <p:spPr>
              <a:xfrm flipH="1">
                <a:off x="6186681" y="3064826"/>
                <a:ext cx="747" cy="863165"/>
              </a:xfrm>
              <a:prstGeom prst="line">
                <a:avLst/>
              </a:prstGeom>
              <a:ln w="25400">
                <a:solidFill>
                  <a:srgbClr val="DAA92E"/>
                </a:solidFill>
              </a:ln>
            </p:spPr>
            <p:style>
              <a:lnRef idx="1">
                <a:schemeClr val="accent1"/>
              </a:lnRef>
              <a:fillRef idx="0">
                <a:schemeClr val="accent1"/>
              </a:fillRef>
              <a:effectRef idx="0">
                <a:schemeClr val="accent1"/>
              </a:effectRef>
              <a:fontRef idx="minor">
                <a:schemeClr val="tx1"/>
              </a:fontRef>
            </p:style>
          </p:cxnSp>
        </p:grpSp>
        <p:sp>
          <p:nvSpPr>
            <p:cNvPr id="48" name="Rectangle 47">
              <a:extLst>
                <a:ext uri="{FF2B5EF4-FFF2-40B4-BE49-F238E27FC236}">
                  <a16:creationId xmlns:a16="http://schemas.microsoft.com/office/drawing/2014/main" id="{506D13B6-A975-1C46-BEB8-378FD3DC8823}"/>
                </a:ext>
              </a:extLst>
            </p:cNvPr>
            <p:cNvSpPr/>
            <p:nvPr/>
          </p:nvSpPr>
          <p:spPr>
            <a:xfrm>
              <a:off x="6373993" y="2719854"/>
              <a:ext cx="2863797" cy="923330"/>
            </a:xfrm>
            <a:prstGeom prst="rect">
              <a:avLst/>
            </a:prstGeom>
          </p:spPr>
          <p:txBody>
            <a:bodyPr wrap="none">
              <a:spAutoFit/>
            </a:bodyPr>
            <a:lstStyle/>
            <a:p>
              <a:r>
                <a:rPr lang="en-US" dirty="0"/>
                <a:t>2</a:t>
              </a:r>
              <a:r>
                <a:rPr lang="en-US" baseline="30000" dirty="0"/>
                <a:t>nd</a:t>
              </a:r>
              <a:r>
                <a:rPr lang="en-US" dirty="0"/>
                <a:t> 3</a:t>
              </a:r>
              <a:r>
                <a:rPr lang="en-US" baseline="30000" dirty="0"/>
                <a:t>rd</a:t>
              </a:r>
              <a:r>
                <a:rPr lang="en-US" dirty="0"/>
                <a:t> Great Awakenings</a:t>
              </a:r>
            </a:p>
            <a:p>
              <a:r>
                <a:rPr lang="en-US" dirty="0"/>
                <a:t>Bible Conference Movement</a:t>
              </a:r>
            </a:p>
            <a:p>
              <a:r>
                <a:rPr lang="en-US" dirty="0"/>
                <a:t>Wheaton (1860)</a:t>
              </a:r>
            </a:p>
          </p:txBody>
        </p:sp>
      </p:grpSp>
      <p:sp>
        <p:nvSpPr>
          <p:cNvPr id="4" name="Oval 3">
            <a:extLst>
              <a:ext uri="{FF2B5EF4-FFF2-40B4-BE49-F238E27FC236}">
                <a16:creationId xmlns:a16="http://schemas.microsoft.com/office/drawing/2014/main" id="{F6F08A9E-BF46-554B-A12F-E1EE3F9B11CB}"/>
              </a:ext>
            </a:extLst>
          </p:cNvPr>
          <p:cNvSpPr/>
          <p:nvPr/>
        </p:nvSpPr>
        <p:spPr>
          <a:xfrm>
            <a:off x="838200" y="3800517"/>
            <a:ext cx="378623" cy="3749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00" dirty="0"/>
              <a:t>1700</a:t>
            </a:r>
            <a:endParaRPr lang="en-US" sz="600" dirty="0"/>
          </a:p>
        </p:txBody>
      </p:sp>
      <p:sp>
        <p:nvSpPr>
          <p:cNvPr id="60" name="Oval 59">
            <a:extLst>
              <a:ext uri="{FF2B5EF4-FFF2-40B4-BE49-F238E27FC236}">
                <a16:creationId xmlns:a16="http://schemas.microsoft.com/office/drawing/2014/main" id="{B0EEF628-E1CE-8C46-A8AC-153A87FBC650}"/>
              </a:ext>
            </a:extLst>
          </p:cNvPr>
          <p:cNvSpPr/>
          <p:nvPr/>
        </p:nvSpPr>
        <p:spPr>
          <a:xfrm>
            <a:off x="3237346" y="3800517"/>
            <a:ext cx="378623" cy="3749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00" dirty="0"/>
              <a:t>1800</a:t>
            </a:r>
            <a:endParaRPr lang="en-US" sz="600" dirty="0"/>
          </a:p>
        </p:txBody>
      </p:sp>
      <p:sp>
        <p:nvSpPr>
          <p:cNvPr id="61" name="Oval 60">
            <a:extLst>
              <a:ext uri="{FF2B5EF4-FFF2-40B4-BE49-F238E27FC236}">
                <a16:creationId xmlns:a16="http://schemas.microsoft.com/office/drawing/2014/main" id="{F4C5F7BF-1D0E-0B4F-B18D-4FF676B4ABEA}"/>
              </a:ext>
            </a:extLst>
          </p:cNvPr>
          <p:cNvSpPr/>
          <p:nvPr/>
        </p:nvSpPr>
        <p:spPr>
          <a:xfrm>
            <a:off x="6868944" y="3800517"/>
            <a:ext cx="378623" cy="3749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00" dirty="0"/>
              <a:t>1900</a:t>
            </a:r>
            <a:endParaRPr lang="en-US" sz="600" dirty="0"/>
          </a:p>
        </p:txBody>
      </p:sp>
      <p:sp>
        <p:nvSpPr>
          <p:cNvPr id="62" name="Oval 61">
            <a:extLst>
              <a:ext uri="{FF2B5EF4-FFF2-40B4-BE49-F238E27FC236}">
                <a16:creationId xmlns:a16="http://schemas.microsoft.com/office/drawing/2014/main" id="{640053B5-A19A-5047-8C1B-7BD0456F8827}"/>
              </a:ext>
            </a:extLst>
          </p:cNvPr>
          <p:cNvSpPr/>
          <p:nvPr/>
        </p:nvSpPr>
        <p:spPr>
          <a:xfrm>
            <a:off x="11123400" y="3824597"/>
            <a:ext cx="378623" cy="3749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00" dirty="0"/>
              <a:t>2000</a:t>
            </a:r>
            <a:endParaRPr lang="en-US" sz="600" dirty="0"/>
          </a:p>
        </p:txBody>
      </p:sp>
      <p:grpSp>
        <p:nvGrpSpPr>
          <p:cNvPr id="13" name="Group 12">
            <a:extLst>
              <a:ext uri="{FF2B5EF4-FFF2-40B4-BE49-F238E27FC236}">
                <a16:creationId xmlns:a16="http://schemas.microsoft.com/office/drawing/2014/main" id="{07B7160C-C0EE-CD4D-8090-83640E71217B}"/>
              </a:ext>
            </a:extLst>
          </p:cNvPr>
          <p:cNvGrpSpPr/>
          <p:nvPr/>
        </p:nvGrpSpPr>
        <p:grpSpPr>
          <a:xfrm>
            <a:off x="302721" y="3935340"/>
            <a:ext cx="1862044" cy="2850696"/>
            <a:chOff x="1738253" y="3935589"/>
            <a:chExt cx="1862044" cy="2850696"/>
          </a:xfrm>
        </p:grpSpPr>
        <p:grpSp>
          <p:nvGrpSpPr>
            <p:cNvPr id="69" name="Group 68">
              <a:extLst>
                <a:ext uri="{FF2B5EF4-FFF2-40B4-BE49-F238E27FC236}">
                  <a16:creationId xmlns:a16="http://schemas.microsoft.com/office/drawing/2014/main" id="{20C33544-E90E-704C-836E-415CCF9DF4E0}"/>
                </a:ext>
              </a:extLst>
            </p:cNvPr>
            <p:cNvGrpSpPr/>
            <p:nvPr/>
          </p:nvGrpSpPr>
          <p:grpSpPr>
            <a:xfrm>
              <a:off x="1738253" y="3935589"/>
              <a:ext cx="1862044" cy="2850696"/>
              <a:chOff x="6031883" y="2686558"/>
              <a:chExt cx="1862044" cy="2850696"/>
            </a:xfrm>
          </p:grpSpPr>
          <p:grpSp>
            <p:nvGrpSpPr>
              <p:cNvPr id="70" name="Group 69">
                <a:extLst>
                  <a:ext uri="{FF2B5EF4-FFF2-40B4-BE49-F238E27FC236}">
                    <a16:creationId xmlns:a16="http://schemas.microsoft.com/office/drawing/2014/main" id="{84EFB392-CC0E-5F4D-8791-208800084667}"/>
                  </a:ext>
                </a:extLst>
              </p:cNvPr>
              <p:cNvGrpSpPr/>
              <p:nvPr/>
            </p:nvGrpSpPr>
            <p:grpSpPr>
              <a:xfrm>
                <a:off x="6031883" y="2686558"/>
                <a:ext cx="270839" cy="1579932"/>
                <a:chOff x="6031883" y="2686558"/>
                <a:chExt cx="270839" cy="1579932"/>
              </a:xfrm>
            </p:grpSpPr>
            <p:sp>
              <p:nvSpPr>
                <p:cNvPr id="72" name="Oval 71">
                  <a:extLst>
                    <a:ext uri="{FF2B5EF4-FFF2-40B4-BE49-F238E27FC236}">
                      <a16:creationId xmlns:a16="http://schemas.microsoft.com/office/drawing/2014/main" id="{C5A2360A-FE9E-154C-8084-294C4DDDD309}"/>
                    </a:ext>
                  </a:extLst>
                </p:cNvPr>
                <p:cNvSpPr/>
                <p:nvPr/>
              </p:nvSpPr>
              <p:spPr>
                <a:xfrm>
                  <a:off x="6091764" y="2686558"/>
                  <a:ext cx="152919" cy="152919"/>
                </a:xfrm>
                <a:prstGeom prst="ellipse">
                  <a:avLst/>
                </a:prstGeom>
                <a:solidFill>
                  <a:schemeClr val="bg1"/>
                </a:solidFill>
                <a:ln w="254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TextBox 72">
                  <a:extLst>
                    <a:ext uri="{FF2B5EF4-FFF2-40B4-BE49-F238E27FC236}">
                      <a16:creationId xmlns:a16="http://schemas.microsoft.com/office/drawing/2014/main" id="{ABC974C8-D5E0-824A-805B-A6245A2E298D}"/>
                    </a:ext>
                  </a:extLst>
                </p:cNvPr>
                <p:cNvSpPr txBox="1"/>
                <p:nvPr/>
              </p:nvSpPr>
              <p:spPr>
                <a:xfrm>
                  <a:off x="6031883" y="4030159"/>
                  <a:ext cx="270839" cy="236331"/>
                </a:xfrm>
                <a:prstGeom prst="rect">
                  <a:avLst/>
                </a:prstGeom>
                <a:solidFill>
                  <a:schemeClr val="bg2">
                    <a:lumMod val="50000"/>
                  </a:schemeClr>
                </a:solidFill>
                <a:ln>
                  <a:noFill/>
                </a:ln>
              </p:spPr>
              <p:txBody>
                <a:bodyPr wrap="square" rtlCol="0">
                  <a:spAutoFit/>
                </a:bodyPr>
                <a:lstStyle/>
                <a:p>
                  <a:endParaRPr lang="en-US" dirty="0">
                    <a:solidFill>
                      <a:schemeClr val="bg1"/>
                    </a:solidFill>
                  </a:endParaRPr>
                </a:p>
              </p:txBody>
            </p:sp>
          </p:grpSp>
          <p:sp>
            <p:nvSpPr>
              <p:cNvPr id="71" name="Rectangle 70">
                <a:extLst>
                  <a:ext uri="{FF2B5EF4-FFF2-40B4-BE49-F238E27FC236}">
                    <a16:creationId xmlns:a16="http://schemas.microsoft.com/office/drawing/2014/main" id="{580ECBEA-7F2A-7745-B554-B3E1143B061C}"/>
                  </a:ext>
                </a:extLst>
              </p:cNvPr>
              <p:cNvSpPr/>
              <p:nvPr/>
            </p:nvSpPr>
            <p:spPr>
              <a:xfrm>
                <a:off x="6302722" y="3967594"/>
                <a:ext cx="1591205" cy="1569660"/>
              </a:xfrm>
              <a:prstGeom prst="rect">
                <a:avLst/>
              </a:prstGeom>
            </p:spPr>
            <p:txBody>
              <a:bodyPr wrap="none">
                <a:spAutoFit/>
              </a:bodyPr>
              <a:lstStyle/>
              <a:p>
                <a:r>
                  <a:rPr lang="en-US" dirty="0"/>
                  <a:t>Descartes</a:t>
                </a:r>
              </a:p>
              <a:p>
                <a:r>
                  <a:rPr lang="en-US" sz="1200" dirty="0">
                    <a:solidFill>
                      <a:schemeClr val="bg1">
                        <a:lumMod val="50000"/>
                      </a:schemeClr>
                    </a:solidFill>
                  </a:rPr>
                  <a:t>(1637)</a:t>
                </a:r>
              </a:p>
              <a:p>
                <a:r>
                  <a:rPr lang="en-US" sz="1200" dirty="0">
                    <a:solidFill>
                      <a:schemeClr val="bg1">
                        <a:lumMod val="50000"/>
                      </a:schemeClr>
                    </a:solidFill>
                  </a:rPr>
                  <a:t>cogito, ergo sum</a:t>
                </a:r>
              </a:p>
              <a:p>
                <a:endParaRPr lang="en-US" sz="1200" dirty="0">
                  <a:solidFill>
                    <a:schemeClr val="bg1">
                      <a:lumMod val="50000"/>
                    </a:schemeClr>
                  </a:solidFill>
                </a:endParaRPr>
              </a:p>
              <a:p>
                <a:r>
                  <a:rPr lang="en-US" dirty="0"/>
                  <a:t>Newton</a:t>
                </a:r>
              </a:p>
              <a:p>
                <a:r>
                  <a:rPr lang="en-US" sz="1200" dirty="0">
                    <a:solidFill>
                      <a:schemeClr val="bg1">
                        <a:lumMod val="50000"/>
                      </a:schemeClr>
                    </a:solidFill>
                  </a:rPr>
                  <a:t>(1687)</a:t>
                </a:r>
              </a:p>
              <a:p>
                <a:r>
                  <a:rPr lang="en-US" sz="1200" i="1" dirty="0">
                    <a:solidFill>
                      <a:schemeClr val="bg1">
                        <a:lumMod val="50000"/>
                      </a:schemeClr>
                    </a:solidFill>
                  </a:rPr>
                  <a:t>Principia Mathematica</a:t>
                </a:r>
              </a:p>
            </p:txBody>
          </p:sp>
        </p:grpSp>
        <p:cxnSp>
          <p:nvCxnSpPr>
            <p:cNvPr id="12" name="Straight Connector 11">
              <a:extLst>
                <a:ext uri="{FF2B5EF4-FFF2-40B4-BE49-F238E27FC236}">
                  <a16:creationId xmlns:a16="http://schemas.microsoft.com/office/drawing/2014/main" id="{22EDF5E4-C3DC-E04C-8E7E-001ECCF69040}"/>
                </a:ext>
              </a:extLst>
            </p:cNvPr>
            <p:cNvCxnSpPr>
              <a:stCxn id="72" idx="4"/>
              <a:endCxn id="73" idx="0"/>
            </p:cNvCxnSpPr>
            <p:nvPr/>
          </p:nvCxnSpPr>
          <p:spPr>
            <a:xfrm flipH="1">
              <a:off x="1873673" y="4088508"/>
              <a:ext cx="921" cy="1190682"/>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32" name="Group 131">
            <a:extLst>
              <a:ext uri="{FF2B5EF4-FFF2-40B4-BE49-F238E27FC236}">
                <a16:creationId xmlns:a16="http://schemas.microsoft.com/office/drawing/2014/main" id="{5C854E95-DFD0-8747-964E-0BAF12922E94}"/>
              </a:ext>
            </a:extLst>
          </p:cNvPr>
          <p:cNvGrpSpPr/>
          <p:nvPr/>
        </p:nvGrpSpPr>
        <p:grpSpPr>
          <a:xfrm>
            <a:off x="9837482" y="3935649"/>
            <a:ext cx="1273199" cy="1615195"/>
            <a:chOff x="736481" y="3935589"/>
            <a:chExt cx="1273199" cy="1615195"/>
          </a:xfrm>
        </p:grpSpPr>
        <p:grpSp>
          <p:nvGrpSpPr>
            <p:cNvPr id="133" name="Group 132">
              <a:extLst>
                <a:ext uri="{FF2B5EF4-FFF2-40B4-BE49-F238E27FC236}">
                  <a16:creationId xmlns:a16="http://schemas.microsoft.com/office/drawing/2014/main" id="{B43F2151-3C25-864D-9682-3F452076281A}"/>
                </a:ext>
              </a:extLst>
            </p:cNvPr>
            <p:cNvGrpSpPr/>
            <p:nvPr/>
          </p:nvGrpSpPr>
          <p:grpSpPr>
            <a:xfrm>
              <a:off x="736481" y="3935589"/>
              <a:ext cx="1273199" cy="1615195"/>
              <a:chOff x="5030111" y="2686558"/>
              <a:chExt cx="1273199" cy="1615195"/>
            </a:xfrm>
          </p:grpSpPr>
          <p:grpSp>
            <p:nvGrpSpPr>
              <p:cNvPr id="135" name="Group 134">
                <a:extLst>
                  <a:ext uri="{FF2B5EF4-FFF2-40B4-BE49-F238E27FC236}">
                    <a16:creationId xmlns:a16="http://schemas.microsoft.com/office/drawing/2014/main" id="{F0EEFB3B-AB68-5047-B23A-C6DB7A9EBC9D}"/>
                  </a:ext>
                </a:extLst>
              </p:cNvPr>
              <p:cNvGrpSpPr/>
              <p:nvPr/>
            </p:nvGrpSpPr>
            <p:grpSpPr>
              <a:xfrm>
                <a:off x="6032471" y="2686558"/>
                <a:ext cx="270839" cy="718516"/>
                <a:chOff x="6032471" y="2686558"/>
                <a:chExt cx="270839" cy="718516"/>
              </a:xfrm>
            </p:grpSpPr>
            <p:sp>
              <p:nvSpPr>
                <p:cNvPr id="137" name="Oval 136">
                  <a:extLst>
                    <a:ext uri="{FF2B5EF4-FFF2-40B4-BE49-F238E27FC236}">
                      <a16:creationId xmlns:a16="http://schemas.microsoft.com/office/drawing/2014/main" id="{9989415B-0A08-BF40-B6DC-C2C9592260BB}"/>
                    </a:ext>
                  </a:extLst>
                </p:cNvPr>
                <p:cNvSpPr/>
                <p:nvPr/>
              </p:nvSpPr>
              <p:spPr>
                <a:xfrm>
                  <a:off x="6091764" y="2686558"/>
                  <a:ext cx="152919" cy="152919"/>
                </a:xfrm>
                <a:prstGeom prst="ellipse">
                  <a:avLst/>
                </a:prstGeom>
                <a:solidFill>
                  <a:schemeClr val="bg1"/>
                </a:solidFill>
                <a:ln w="254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TextBox 137">
                  <a:extLst>
                    <a:ext uri="{FF2B5EF4-FFF2-40B4-BE49-F238E27FC236}">
                      <a16:creationId xmlns:a16="http://schemas.microsoft.com/office/drawing/2014/main" id="{CDADF255-34B7-1644-AEE4-2F860D5C5166}"/>
                    </a:ext>
                  </a:extLst>
                </p:cNvPr>
                <p:cNvSpPr txBox="1"/>
                <p:nvPr/>
              </p:nvSpPr>
              <p:spPr>
                <a:xfrm>
                  <a:off x="6032471" y="3168743"/>
                  <a:ext cx="270839" cy="236331"/>
                </a:xfrm>
                <a:prstGeom prst="rect">
                  <a:avLst/>
                </a:prstGeom>
                <a:solidFill>
                  <a:schemeClr val="bg2">
                    <a:lumMod val="50000"/>
                  </a:schemeClr>
                </a:solidFill>
                <a:ln>
                  <a:noFill/>
                </a:ln>
              </p:spPr>
              <p:txBody>
                <a:bodyPr wrap="square" rtlCol="0">
                  <a:spAutoFit/>
                </a:bodyPr>
                <a:lstStyle/>
                <a:p>
                  <a:endParaRPr lang="en-US" dirty="0">
                    <a:solidFill>
                      <a:schemeClr val="bg1"/>
                    </a:solidFill>
                  </a:endParaRPr>
                </a:p>
              </p:txBody>
            </p:sp>
          </p:grpSp>
          <p:sp>
            <p:nvSpPr>
              <p:cNvPr id="136" name="Rectangle 135">
                <a:extLst>
                  <a:ext uri="{FF2B5EF4-FFF2-40B4-BE49-F238E27FC236}">
                    <a16:creationId xmlns:a16="http://schemas.microsoft.com/office/drawing/2014/main" id="{458612DC-A44D-004D-B387-5DAE763B2CDE}"/>
                  </a:ext>
                </a:extLst>
              </p:cNvPr>
              <p:cNvSpPr/>
              <p:nvPr/>
            </p:nvSpPr>
            <p:spPr>
              <a:xfrm>
                <a:off x="5030111" y="3101424"/>
                <a:ext cx="1124090" cy="1200329"/>
              </a:xfrm>
              <a:prstGeom prst="rect">
                <a:avLst/>
              </a:prstGeom>
            </p:spPr>
            <p:txBody>
              <a:bodyPr wrap="none">
                <a:spAutoFit/>
              </a:bodyPr>
              <a:lstStyle/>
              <a:p>
                <a:r>
                  <a:rPr lang="en-US" dirty="0"/>
                  <a:t>Religious </a:t>
                </a:r>
              </a:p>
              <a:p>
                <a:r>
                  <a:rPr lang="en-US" dirty="0"/>
                  <a:t>Right</a:t>
                </a:r>
              </a:p>
              <a:p>
                <a:r>
                  <a:rPr lang="en-US" sz="1200" dirty="0">
                    <a:solidFill>
                      <a:schemeClr val="bg1">
                        <a:lumMod val="50000"/>
                      </a:schemeClr>
                    </a:solidFill>
                  </a:rPr>
                  <a:t>(1980)</a:t>
                </a:r>
              </a:p>
              <a:p>
                <a:r>
                  <a:rPr lang="en-US" sz="1200" dirty="0">
                    <a:solidFill>
                      <a:schemeClr val="bg1">
                        <a:lumMod val="50000"/>
                      </a:schemeClr>
                    </a:solidFill>
                  </a:rPr>
                  <a:t>Moral Majority</a:t>
                </a:r>
              </a:p>
              <a:p>
                <a:endParaRPr lang="en-US" sz="1200" dirty="0">
                  <a:solidFill>
                    <a:schemeClr val="bg1">
                      <a:lumMod val="50000"/>
                    </a:schemeClr>
                  </a:solidFill>
                </a:endParaRPr>
              </a:p>
            </p:txBody>
          </p:sp>
        </p:grpSp>
        <p:cxnSp>
          <p:nvCxnSpPr>
            <p:cNvPr id="134" name="Straight Connector 133">
              <a:extLst>
                <a:ext uri="{FF2B5EF4-FFF2-40B4-BE49-F238E27FC236}">
                  <a16:creationId xmlns:a16="http://schemas.microsoft.com/office/drawing/2014/main" id="{5F626BE8-F03D-984C-9C14-149B58AABE95}"/>
                </a:ext>
              </a:extLst>
            </p:cNvPr>
            <p:cNvCxnSpPr>
              <a:stCxn id="137" idx="4"/>
              <a:endCxn id="138" idx="0"/>
            </p:cNvCxnSpPr>
            <p:nvPr/>
          </p:nvCxnSpPr>
          <p:spPr>
            <a:xfrm flipH="1">
              <a:off x="1874261" y="4088508"/>
              <a:ext cx="333" cy="329266"/>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75" name="Group 174">
            <a:extLst>
              <a:ext uri="{FF2B5EF4-FFF2-40B4-BE49-F238E27FC236}">
                <a16:creationId xmlns:a16="http://schemas.microsoft.com/office/drawing/2014/main" id="{4C17E8FA-6601-1D46-88D1-F90BF424B333}"/>
              </a:ext>
            </a:extLst>
          </p:cNvPr>
          <p:cNvGrpSpPr/>
          <p:nvPr/>
        </p:nvGrpSpPr>
        <p:grpSpPr>
          <a:xfrm>
            <a:off x="8674655" y="2380516"/>
            <a:ext cx="3105499" cy="1679049"/>
            <a:chOff x="6026661" y="2401861"/>
            <a:chExt cx="3105499" cy="1679049"/>
          </a:xfrm>
        </p:grpSpPr>
        <p:grpSp>
          <p:nvGrpSpPr>
            <p:cNvPr id="176" name="Group 175">
              <a:extLst>
                <a:ext uri="{FF2B5EF4-FFF2-40B4-BE49-F238E27FC236}">
                  <a16:creationId xmlns:a16="http://schemas.microsoft.com/office/drawing/2014/main" id="{E91BAD17-941C-B642-AA44-6FAC39191347}"/>
                </a:ext>
              </a:extLst>
            </p:cNvPr>
            <p:cNvGrpSpPr/>
            <p:nvPr/>
          </p:nvGrpSpPr>
          <p:grpSpPr>
            <a:xfrm>
              <a:off x="6026661" y="2404215"/>
              <a:ext cx="320040" cy="1676695"/>
              <a:chOff x="6026661" y="2404215"/>
              <a:chExt cx="320040" cy="1676695"/>
            </a:xfrm>
          </p:grpSpPr>
          <p:sp>
            <p:nvSpPr>
              <p:cNvPr id="178" name="Oval 177">
                <a:extLst>
                  <a:ext uri="{FF2B5EF4-FFF2-40B4-BE49-F238E27FC236}">
                    <a16:creationId xmlns:a16="http://schemas.microsoft.com/office/drawing/2014/main" id="{4BE8155A-8841-A643-85A6-3F3A7FF736AA}"/>
                  </a:ext>
                </a:extLst>
              </p:cNvPr>
              <p:cNvSpPr/>
              <p:nvPr/>
            </p:nvSpPr>
            <p:spPr>
              <a:xfrm>
                <a:off x="6110221" y="3927991"/>
                <a:ext cx="152919" cy="152919"/>
              </a:xfrm>
              <a:prstGeom prst="ellipse">
                <a:avLst/>
              </a:prstGeom>
              <a:solidFill>
                <a:schemeClr val="bg1"/>
              </a:solidFill>
              <a:ln w="25400">
                <a:solidFill>
                  <a:srgbClr val="DAA9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TextBox 178">
                <a:extLst>
                  <a:ext uri="{FF2B5EF4-FFF2-40B4-BE49-F238E27FC236}">
                    <a16:creationId xmlns:a16="http://schemas.microsoft.com/office/drawing/2014/main" id="{604851AE-88BC-EF4A-8635-0625C169AC06}"/>
                  </a:ext>
                </a:extLst>
              </p:cNvPr>
              <p:cNvSpPr txBox="1"/>
              <p:nvPr/>
            </p:nvSpPr>
            <p:spPr>
              <a:xfrm>
                <a:off x="6026661" y="2404215"/>
                <a:ext cx="320040" cy="320040"/>
              </a:xfrm>
              <a:prstGeom prst="rect">
                <a:avLst/>
              </a:prstGeom>
              <a:solidFill>
                <a:srgbClr val="DAA92E"/>
              </a:solidFill>
              <a:ln>
                <a:solidFill>
                  <a:srgbClr val="D38E33"/>
                </a:solidFill>
              </a:ln>
            </p:spPr>
            <p:txBody>
              <a:bodyPr wrap="square" rtlCol="0">
                <a:spAutoFit/>
              </a:bodyPr>
              <a:lstStyle/>
              <a:p>
                <a:endParaRPr lang="en-US" dirty="0">
                  <a:solidFill>
                    <a:schemeClr val="bg1"/>
                  </a:solidFill>
                </a:endParaRPr>
              </a:p>
            </p:txBody>
          </p:sp>
          <p:cxnSp>
            <p:nvCxnSpPr>
              <p:cNvPr id="180" name="Straight Connector 179">
                <a:extLst>
                  <a:ext uri="{FF2B5EF4-FFF2-40B4-BE49-F238E27FC236}">
                    <a16:creationId xmlns:a16="http://schemas.microsoft.com/office/drawing/2014/main" id="{9F4113FF-D2FA-B64E-8D61-8D7605592DE4}"/>
                  </a:ext>
                </a:extLst>
              </p:cNvPr>
              <p:cNvCxnSpPr>
                <a:cxnSpLocks/>
                <a:stCxn id="179" idx="2"/>
                <a:endCxn id="178" idx="0"/>
              </p:cNvCxnSpPr>
              <p:nvPr/>
            </p:nvCxnSpPr>
            <p:spPr>
              <a:xfrm>
                <a:off x="6186681" y="2724255"/>
                <a:ext cx="0" cy="1203736"/>
              </a:xfrm>
              <a:prstGeom prst="line">
                <a:avLst/>
              </a:prstGeom>
              <a:ln w="25400">
                <a:solidFill>
                  <a:srgbClr val="DAA92E"/>
                </a:solidFill>
              </a:ln>
            </p:spPr>
            <p:style>
              <a:lnRef idx="1">
                <a:schemeClr val="accent1"/>
              </a:lnRef>
              <a:fillRef idx="0">
                <a:schemeClr val="accent1"/>
              </a:fillRef>
              <a:effectRef idx="0">
                <a:schemeClr val="accent1"/>
              </a:effectRef>
              <a:fontRef idx="minor">
                <a:schemeClr val="tx1"/>
              </a:fontRef>
            </p:style>
          </p:cxnSp>
        </p:grpSp>
        <p:sp>
          <p:nvSpPr>
            <p:cNvPr id="177" name="Rectangle 176">
              <a:extLst>
                <a:ext uri="{FF2B5EF4-FFF2-40B4-BE49-F238E27FC236}">
                  <a16:creationId xmlns:a16="http://schemas.microsoft.com/office/drawing/2014/main" id="{D944371B-3EB4-C14C-8B7E-DC03008F4A45}"/>
                </a:ext>
              </a:extLst>
            </p:cNvPr>
            <p:cNvSpPr/>
            <p:nvPr/>
          </p:nvSpPr>
          <p:spPr>
            <a:xfrm>
              <a:off x="6384100" y="2401861"/>
              <a:ext cx="2748060" cy="646331"/>
            </a:xfrm>
            <a:prstGeom prst="rect">
              <a:avLst/>
            </a:prstGeom>
          </p:spPr>
          <p:txBody>
            <a:bodyPr wrap="none">
              <a:spAutoFit/>
            </a:bodyPr>
            <a:lstStyle/>
            <a:p>
              <a:r>
                <a:rPr lang="en-US" dirty="0"/>
                <a:t>Neo-Evangelicalism (1950s)</a:t>
              </a:r>
            </a:p>
            <a:p>
              <a:r>
                <a:rPr lang="en-US" dirty="0"/>
                <a:t>CT, Fuller, GCTS</a:t>
              </a:r>
            </a:p>
          </p:txBody>
        </p:sp>
      </p:grpSp>
      <p:grpSp>
        <p:nvGrpSpPr>
          <p:cNvPr id="88" name="Group 87">
            <a:extLst>
              <a:ext uri="{FF2B5EF4-FFF2-40B4-BE49-F238E27FC236}">
                <a16:creationId xmlns:a16="http://schemas.microsoft.com/office/drawing/2014/main" id="{A56A8413-9B72-2A41-A330-E14BFE64CEC2}"/>
              </a:ext>
            </a:extLst>
          </p:cNvPr>
          <p:cNvGrpSpPr/>
          <p:nvPr/>
        </p:nvGrpSpPr>
        <p:grpSpPr>
          <a:xfrm>
            <a:off x="1421461" y="3928814"/>
            <a:ext cx="2098070" cy="1303219"/>
            <a:chOff x="1738253" y="3935589"/>
            <a:chExt cx="2098070" cy="1303219"/>
          </a:xfrm>
        </p:grpSpPr>
        <p:grpSp>
          <p:nvGrpSpPr>
            <p:cNvPr id="89" name="Group 88">
              <a:extLst>
                <a:ext uri="{FF2B5EF4-FFF2-40B4-BE49-F238E27FC236}">
                  <a16:creationId xmlns:a16="http://schemas.microsoft.com/office/drawing/2014/main" id="{785A75D8-44C8-2D42-B5D6-A6491AC142CE}"/>
                </a:ext>
              </a:extLst>
            </p:cNvPr>
            <p:cNvGrpSpPr/>
            <p:nvPr/>
          </p:nvGrpSpPr>
          <p:grpSpPr>
            <a:xfrm>
              <a:off x="1738253" y="3935589"/>
              <a:ext cx="2098070" cy="1303219"/>
              <a:chOff x="6031883" y="2686558"/>
              <a:chExt cx="2098070" cy="1303219"/>
            </a:xfrm>
          </p:grpSpPr>
          <p:grpSp>
            <p:nvGrpSpPr>
              <p:cNvPr id="105" name="Group 104">
                <a:extLst>
                  <a:ext uri="{FF2B5EF4-FFF2-40B4-BE49-F238E27FC236}">
                    <a16:creationId xmlns:a16="http://schemas.microsoft.com/office/drawing/2014/main" id="{640C08FC-4A85-B04F-9BA8-7A8D77C51A64}"/>
                  </a:ext>
                </a:extLst>
              </p:cNvPr>
              <p:cNvGrpSpPr/>
              <p:nvPr/>
            </p:nvGrpSpPr>
            <p:grpSpPr>
              <a:xfrm>
                <a:off x="6031883" y="2686558"/>
                <a:ext cx="270839" cy="678785"/>
                <a:chOff x="6031883" y="2686558"/>
                <a:chExt cx="270839" cy="678785"/>
              </a:xfrm>
            </p:grpSpPr>
            <p:sp>
              <p:nvSpPr>
                <p:cNvPr id="107" name="Oval 106">
                  <a:extLst>
                    <a:ext uri="{FF2B5EF4-FFF2-40B4-BE49-F238E27FC236}">
                      <a16:creationId xmlns:a16="http://schemas.microsoft.com/office/drawing/2014/main" id="{F277BCAD-7F49-3844-B59B-3CE9FE4BC38F}"/>
                    </a:ext>
                  </a:extLst>
                </p:cNvPr>
                <p:cNvSpPr/>
                <p:nvPr/>
              </p:nvSpPr>
              <p:spPr>
                <a:xfrm>
                  <a:off x="6091764" y="2686558"/>
                  <a:ext cx="152919" cy="152919"/>
                </a:xfrm>
                <a:prstGeom prst="ellipse">
                  <a:avLst/>
                </a:prstGeom>
                <a:solidFill>
                  <a:schemeClr val="bg1"/>
                </a:solidFill>
                <a:ln w="254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TextBox 107">
                  <a:extLst>
                    <a:ext uri="{FF2B5EF4-FFF2-40B4-BE49-F238E27FC236}">
                      <a16:creationId xmlns:a16="http://schemas.microsoft.com/office/drawing/2014/main" id="{BF5CF8AF-B836-3744-8873-051D59D0ECCE}"/>
                    </a:ext>
                  </a:extLst>
                </p:cNvPr>
                <p:cNvSpPr txBox="1"/>
                <p:nvPr/>
              </p:nvSpPr>
              <p:spPr>
                <a:xfrm>
                  <a:off x="6031883" y="3129012"/>
                  <a:ext cx="270839" cy="236331"/>
                </a:xfrm>
                <a:prstGeom prst="rect">
                  <a:avLst/>
                </a:prstGeom>
                <a:solidFill>
                  <a:schemeClr val="bg2">
                    <a:lumMod val="50000"/>
                  </a:schemeClr>
                </a:solidFill>
                <a:ln>
                  <a:noFill/>
                </a:ln>
              </p:spPr>
              <p:txBody>
                <a:bodyPr wrap="square" rtlCol="0">
                  <a:spAutoFit/>
                </a:bodyPr>
                <a:lstStyle/>
                <a:p>
                  <a:endParaRPr lang="en-US" dirty="0">
                    <a:solidFill>
                      <a:schemeClr val="bg1"/>
                    </a:solidFill>
                  </a:endParaRPr>
                </a:p>
              </p:txBody>
            </p:sp>
          </p:grpSp>
          <p:sp>
            <p:nvSpPr>
              <p:cNvPr id="106" name="Rectangle 105">
                <a:extLst>
                  <a:ext uri="{FF2B5EF4-FFF2-40B4-BE49-F238E27FC236}">
                    <a16:creationId xmlns:a16="http://schemas.microsoft.com/office/drawing/2014/main" id="{87D9EB5F-13D9-1942-A6FD-2F907FE8B249}"/>
                  </a:ext>
                </a:extLst>
              </p:cNvPr>
              <p:cNvSpPr/>
              <p:nvPr/>
            </p:nvSpPr>
            <p:spPr>
              <a:xfrm>
                <a:off x="6302722" y="3066447"/>
                <a:ext cx="1827231" cy="923330"/>
              </a:xfrm>
              <a:prstGeom prst="rect">
                <a:avLst/>
              </a:prstGeom>
            </p:spPr>
            <p:txBody>
              <a:bodyPr wrap="none">
                <a:spAutoFit/>
              </a:bodyPr>
              <a:lstStyle/>
              <a:p>
                <a:r>
                  <a:rPr lang="en-US" dirty="0"/>
                  <a:t>Enlightenment</a:t>
                </a:r>
              </a:p>
              <a:p>
                <a:r>
                  <a:rPr lang="en-US" sz="1200" dirty="0">
                    <a:solidFill>
                      <a:schemeClr val="bg1">
                        <a:lumMod val="50000"/>
                      </a:schemeClr>
                    </a:solidFill>
                  </a:rPr>
                  <a:t>Death of Louis XIV of </a:t>
                </a:r>
              </a:p>
              <a:p>
                <a:r>
                  <a:rPr lang="en-US" sz="1200" dirty="0">
                    <a:solidFill>
                      <a:schemeClr val="bg1">
                        <a:lumMod val="50000"/>
                      </a:schemeClr>
                    </a:solidFill>
                  </a:rPr>
                  <a:t>France (1715)</a:t>
                </a:r>
              </a:p>
              <a:p>
                <a:r>
                  <a:rPr lang="en-US" sz="1200" dirty="0">
                    <a:solidFill>
                      <a:schemeClr val="bg1">
                        <a:lumMod val="50000"/>
                      </a:schemeClr>
                    </a:solidFill>
                  </a:rPr>
                  <a:t>French Revolution (1789) </a:t>
                </a:r>
              </a:p>
            </p:txBody>
          </p:sp>
        </p:grpSp>
        <p:cxnSp>
          <p:nvCxnSpPr>
            <p:cNvPr id="104" name="Straight Connector 103">
              <a:extLst>
                <a:ext uri="{FF2B5EF4-FFF2-40B4-BE49-F238E27FC236}">
                  <a16:creationId xmlns:a16="http://schemas.microsoft.com/office/drawing/2014/main" id="{CB4166C2-5F22-D743-8053-7470E92FF384}"/>
                </a:ext>
              </a:extLst>
            </p:cNvPr>
            <p:cNvCxnSpPr>
              <a:stCxn id="107" idx="4"/>
              <a:endCxn id="108" idx="0"/>
            </p:cNvCxnSpPr>
            <p:nvPr/>
          </p:nvCxnSpPr>
          <p:spPr>
            <a:xfrm flipH="1">
              <a:off x="1873673" y="4088508"/>
              <a:ext cx="921" cy="289535"/>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09" name="Group 108">
            <a:extLst>
              <a:ext uri="{FF2B5EF4-FFF2-40B4-BE49-F238E27FC236}">
                <a16:creationId xmlns:a16="http://schemas.microsoft.com/office/drawing/2014/main" id="{3AB66715-116C-A541-9715-C39AE9FFAC06}"/>
              </a:ext>
            </a:extLst>
          </p:cNvPr>
          <p:cNvGrpSpPr/>
          <p:nvPr/>
        </p:nvGrpSpPr>
        <p:grpSpPr>
          <a:xfrm>
            <a:off x="1223304" y="1934081"/>
            <a:ext cx="1678566" cy="2142960"/>
            <a:chOff x="6026661" y="1937950"/>
            <a:chExt cx="1678566" cy="2142960"/>
          </a:xfrm>
        </p:grpSpPr>
        <p:grpSp>
          <p:nvGrpSpPr>
            <p:cNvPr id="110" name="Group 109">
              <a:extLst>
                <a:ext uri="{FF2B5EF4-FFF2-40B4-BE49-F238E27FC236}">
                  <a16:creationId xmlns:a16="http://schemas.microsoft.com/office/drawing/2014/main" id="{E3F187F5-3108-DA42-884C-18AD9F792084}"/>
                </a:ext>
              </a:extLst>
            </p:cNvPr>
            <p:cNvGrpSpPr/>
            <p:nvPr/>
          </p:nvGrpSpPr>
          <p:grpSpPr>
            <a:xfrm>
              <a:off x="6026661" y="1962882"/>
              <a:ext cx="320040" cy="2118028"/>
              <a:chOff x="6026661" y="1962882"/>
              <a:chExt cx="320040" cy="2118028"/>
            </a:xfrm>
          </p:grpSpPr>
          <p:sp>
            <p:nvSpPr>
              <p:cNvPr id="119" name="Oval 118">
                <a:extLst>
                  <a:ext uri="{FF2B5EF4-FFF2-40B4-BE49-F238E27FC236}">
                    <a16:creationId xmlns:a16="http://schemas.microsoft.com/office/drawing/2014/main" id="{92123EFD-837A-9F42-97A3-42BF86F5A13B}"/>
                  </a:ext>
                </a:extLst>
              </p:cNvPr>
              <p:cNvSpPr/>
              <p:nvPr/>
            </p:nvSpPr>
            <p:spPr>
              <a:xfrm>
                <a:off x="6110221" y="3927991"/>
                <a:ext cx="152919" cy="152919"/>
              </a:xfrm>
              <a:prstGeom prst="ellipse">
                <a:avLst/>
              </a:prstGeom>
              <a:solidFill>
                <a:schemeClr val="bg1"/>
              </a:solidFill>
              <a:ln w="25400">
                <a:solidFill>
                  <a:srgbClr val="DAA9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TextBox 119">
                <a:extLst>
                  <a:ext uri="{FF2B5EF4-FFF2-40B4-BE49-F238E27FC236}">
                    <a16:creationId xmlns:a16="http://schemas.microsoft.com/office/drawing/2014/main" id="{9695CEB0-E87B-2A43-AAFE-F590A66CE344}"/>
                  </a:ext>
                </a:extLst>
              </p:cNvPr>
              <p:cNvSpPr txBox="1"/>
              <p:nvPr/>
            </p:nvSpPr>
            <p:spPr>
              <a:xfrm>
                <a:off x="6026661" y="1962882"/>
                <a:ext cx="320040" cy="320040"/>
              </a:xfrm>
              <a:prstGeom prst="rect">
                <a:avLst/>
              </a:prstGeom>
              <a:solidFill>
                <a:srgbClr val="DAA92E"/>
              </a:solidFill>
              <a:ln>
                <a:solidFill>
                  <a:srgbClr val="D38E33"/>
                </a:solidFill>
              </a:ln>
            </p:spPr>
            <p:txBody>
              <a:bodyPr wrap="square" rtlCol="0">
                <a:spAutoFit/>
              </a:bodyPr>
              <a:lstStyle/>
              <a:p>
                <a:endParaRPr lang="en-US" dirty="0">
                  <a:solidFill>
                    <a:schemeClr val="bg1"/>
                  </a:solidFill>
                </a:endParaRPr>
              </a:p>
            </p:txBody>
          </p:sp>
          <p:cxnSp>
            <p:nvCxnSpPr>
              <p:cNvPr id="121" name="Straight Connector 120">
                <a:extLst>
                  <a:ext uri="{FF2B5EF4-FFF2-40B4-BE49-F238E27FC236}">
                    <a16:creationId xmlns:a16="http://schemas.microsoft.com/office/drawing/2014/main" id="{F6D22544-633B-7845-AB5C-5B11F052D1D8}"/>
                  </a:ext>
                </a:extLst>
              </p:cNvPr>
              <p:cNvCxnSpPr>
                <a:cxnSpLocks/>
                <a:stCxn id="120" idx="2"/>
                <a:endCxn id="119" idx="0"/>
              </p:cNvCxnSpPr>
              <p:nvPr/>
            </p:nvCxnSpPr>
            <p:spPr>
              <a:xfrm>
                <a:off x="6186681" y="2282922"/>
                <a:ext cx="0" cy="1645069"/>
              </a:xfrm>
              <a:prstGeom prst="line">
                <a:avLst/>
              </a:prstGeom>
              <a:ln w="25400">
                <a:solidFill>
                  <a:srgbClr val="DAA92E"/>
                </a:solidFill>
              </a:ln>
            </p:spPr>
            <p:style>
              <a:lnRef idx="1">
                <a:schemeClr val="accent1"/>
              </a:lnRef>
              <a:fillRef idx="0">
                <a:schemeClr val="accent1"/>
              </a:fillRef>
              <a:effectRef idx="0">
                <a:schemeClr val="accent1"/>
              </a:effectRef>
              <a:fontRef idx="minor">
                <a:schemeClr val="tx1"/>
              </a:fontRef>
            </p:style>
          </p:cxnSp>
        </p:grpSp>
        <p:sp>
          <p:nvSpPr>
            <p:cNvPr id="118" name="Rectangle 117">
              <a:extLst>
                <a:ext uri="{FF2B5EF4-FFF2-40B4-BE49-F238E27FC236}">
                  <a16:creationId xmlns:a16="http://schemas.microsoft.com/office/drawing/2014/main" id="{82542DA3-8CE5-5449-BB89-58CAD189EFFF}"/>
                </a:ext>
              </a:extLst>
            </p:cNvPr>
            <p:cNvSpPr/>
            <p:nvPr/>
          </p:nvSpPr>
          <p:spPr>
            <a:xfrm>
              <a:off x="6372811" y="1937950"/>
              <a:ext cx="1332416" cy="1477328"/>
            </a:xfrm>
            <a:prstGeom prst="rect">
              <a:avLst/>
            </a:prstGeom>
          </p:spPr>
          <p:txBody>
            <a:bodyPr wrap="none">
              <a:spAutoFit/>
            </a:bodyPr>
            <a:lstStyle/>
            <a:p>
              <a:r>
                <a:rPr lang="en-US" dirty="0"/>
                <a:t>Jonathan</a:t>
              </a:r>
            </a:p>
            <a:p>
              <a:r>
                <a:rPr lang="en-US" dirty="0"/>
                <a:t>Edwards</a:t>
              </a:r>
            </a:p>
            <a:p>
              <a:r>
                <a:rPr lang="en-US" dirty="0"/>
                <a:t>(1703-1758)</a:t>
              </a:r>
            </a:p>
            <a:p>
              <a:r>
                <a:rPr lang="en-US" dirty="0"/>
                <a:t>1</a:t>
              </a:r>
              <a:r>
                <a:rPr lang="en-US" baseline="30000" dirty="0"/>
                <a:t>st</a:t>
              </a:r>
              <a:r>
                <a:rPr lang="en-US" dirty="0"/>
                <a:t> Great </a:t>
              </a:r>
            </a:p>
            <a:p>
              <a:r>
                <a:rPr lang="en-US" dirty="0"/>
                <a:t>Awakening</a:t>
              </a:r>
            </a:p>
          </p:txBody>
        </p:sp>
      </p:grpSp>
      <p:grpSp>
        <p:nvGrpSpPr>
          <p:cNvPr id="122" name="Group 121">
            <a:extLst>
              <a:ext uri="{FF2B5EF4-FFF2-40B4-BE49-F238E27FC236}">
                <a16:creationId xmlns:a16="http://schemas.microsoft.com/office/drawing/2014/main" id="{955AEC27-430B-AC4E-9E68-695CC3DEBD6A}"/>
              </a:ext>
            </a:extLst>
          </p:cNvPr>
          <p:cNvGrpSpPr/>
          <p:nvPr/>
        </p:nvGrpSpPr>
        <p:grpSpPr>
          <a:xfrm>
            <a:off x="3661878" y="3935340"/>
            <a:ext cx="1907826" cy="2060322"/>
            <a:chOff x="1738253" y="3935589"/>
            <a:chExt cx="1907826" cy="2060322"/>
          </a:xfrm>
        </p:grpSpPr>
        <p:grpSp>
          <p:nvGrpSpPr>
            <p:cNvPr id="123" name="Group 122">
              <a:extLst>
                <a:ext uri="{FF2B5EF4-FFF2-40B4-BE49-F238E27FC236}">
                  <a16:creationId xmlns:a16="http://schemas.microsoft.com/office/drawing/2014/main" id="{3738C901-D6B3-4247-AFAA-2A0D326B8985}"/>
                </a:ext>
              </a:extLst>
            </p:cNvPr>
            <p:cNvGrpSpPr/>
            <p:nvPr/>
          </p:nvGrpSpPr>
          <p:grpSpPr>
            <a:xfrm>
              <a:off x="1738253" y="3935589"/>
              <a:ext cx="1907826" cy="2060322"/>
              <a:chOff x="6031883" y="2686558"/>
              <a:chExt cx="1907826" cy="2060322"/>
            </a:xfrm>
          </p:grpSpPr>
          <p:grpSp>
            <p:nvGrpSpPr>
              <p:cNvPr id="125" name="Group 124">
                <a:extLst>
                  <a:ext uri="{FF2B5EF4-FFF2-40B4-BE49-F238E27FC236}">
                    <a16:creationId xmlns:a16="http://schemas.microsoft.com/office/drawing/2014/main" id="{71C978FE-BAD8-4040-B1DE-49C07E8A8E8F}"/>
                  </a:ext>
                </a:extLst>
              </p:cNvPr>
              <p:cNvGrpSpPr/>
              <p:nvPr/>
            </p:nvGrpSpPr>
            <p:grpSpPr>
              <a:xfrm>
                <a:off x="6031883" y="2686558"/>
                <a:ext cx="270839" cy="1805220"/>
                <a:chOff x="6031883" y="2686558"/>
                <a:chExt cx="270839" cy="1805220"/>
              </a:xfrm>
            </p:grpSpPr>
            <p:sp>
              <p:nvSpPr>
                <p:cNvPr id="127" name="Oval 126">
                  <a:extLst>
                    <a:ext uri="{FF2B5EF4-FFF2-40B4-BE49-F238E27FC236}">
                      <a16:creationId xmlns:a16="http://schemas.microsoft.com/office/drawing/2014/main" id="{224F7D7B-CCA1-4547-81B6-13812195D596}"/>
                    </a:ext>
                  </a:extLst>
                </p:cNvPr>
                <p:cNvSpPr/>
                <p:nvPr/>
              </p:nvSpPr>
              <p:spPr>
                <a:xfrm>
                  <a:off x="6091764" y="2686558"/>
                  <a:ext cx="152919" cy="152919"/>
                </a:xfrm>
                <a:prstGeom prst="ellipse">
                  <a:avLst/>
                </a:prstGeom>
                <a:solidFill>
                  <a:schemeClr val="bg1"/>
                </a:solidFill>
                <a:ln w="254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TextBox 127">
                  <a:extLst>
                    <a:ext uri="{FF2B5EF4-FFF2-40B4-BE49-F238E27FC236}">
                      <a16:creationId xmlns:a16="http://schemas.microsoft.com/office/drawing/2014/main" id="{A3F7D739-578C-FD44-88CB-006E39F77E5C}"/>
                    </a:ext>
                  </a:extLst>
                </p:cNvPr>
                <p:cNvSpPr txBox="1"/>
                <p:nvPr/>
              </p:nvSpPr>
              <p:spPr>
                <a:xfrm>
                  <a:off x="6031883" y="4255447"/>
                  <a:ext cx="270839" cy="236331"/>
                </a:xfrm>
                <a:prstGeom prst="rect">
                  <a:avLst/>
                </a:prstGeom>
                <a:solidFill>
                  <a:schemeClr val="bg2">
                    <a:lumMod val="50000"/>
                  </a:schemeClr>
                </a:solidFill>
                <a:ln>
                  <a:noFill/>
                </a:ln>
              </p:spPr>
              <p:txBody>
                <a:bodyPr wrap="square" rtlCol="0">
                  <a:spAutoFit/>
                </a:bodyPr>
                <a:lstStyle/>
                <a:p>
                  <a:endParaRPr lang="en-US" dirty="0">
                    <a:solidFill>
                      <a:schemeClr val="bg1"/>
                    </a:solidFill>
                  </a:endParaRPr>
                </a:p>
              </p:txBody>
            </p:sp>
          </p:grpSp>
          <p:sp>
            <p:nvSpPr>
              <p:cNvPr id="126" name="Rectangle 125">
                <a:extLst>
                  <a:ext uri="{FF2B5EF4-FFF2-40B4-BE49-F238E27FC236}">
                    <a16:creationId xmlns:a16="http://schemas.microsoft.com/office/drawing/2014/main" id="{93AA6DE2-DF1E-B245-9130-5BAE8C54DB91}"/>
                  </a:ext>
                </a:extLst>
              </p:cNvPr>
              <p:cNvSpPr/>
              <p:nvPr/>
            </p:nvSpPr>
            <p:spPr>
              <a:xfrm>
                <a:off x="6302722" y="4192882"/>
                <a:ext cx="1636987" cy="553998"/>
              </a:xfrm>
              <a:prstGeom prst="rect">
                <a:avLst/>
              </a:prstGeom>
            </p:spPr>
            <p:txBody>
              <a:bodyPr wrap="none">
                <a:spAutoFit/>
              </a:bodyPr>
              <a:lstStyle/>
              <a:p>
                <a:r>
                  <a:rPr lang="en-US" dirty="0"/>
                  <a:t>Schleiermacher</a:t>
                </a:r>
                <a:br>
                  <a:rPr lang="en-US" dirty="0"/>
                </a:br>
                <a:r>
                  <a:rPr lang="en-US" sz="1200" i="1" dirty="0">
                    <a:solidFill>
                      <a:schemeClr val="bg1">
                        <a:lumMod val="50000"/>
                      </a:schemeClr>
                    </a:solidFill>
                  </a:rPr>
                  <a:t>Christian Faith</a:t>
                </a:r>
                <a:r>
                  <a:rPr lang="en-US" sz="1200" dirty="0">
                    <a:solidFill>
                      <a:schemeClr val="bg1">
                        <a:lumMod val="50000"/>
                      </a:schemeClr>
                    </a:solidFill>
                  </a:rPr>
                  <a:t> (1821) </a:t>
                </a:r>
              </a:p>
            </p:txBody>
          </p:sp>
        </p:grpSp>
        <p:cxnSp>
          <p:nvCxnSpPr>
            <p:cNvPr id="124" name="Straight Connector 123">
              <a:extLst>
                <a:ext uri="{FF2B5EF4-FFF2-40B4-BE49-F238E27FC236}">
                  <a16:creationId xmlns:a16="http://schemas.microsoft.com/office/drawing/2014/main" id="{13ED765D-64CD-E841-A4E9-D05849C20E97}"/>
                </a:ext>
              </a:extLst>
            </p:cNvPr>
            <p:cNvCxnSpPr>
              <a:stCxn id="127" idx="4"/>
              <a:endCxn id="128" idx="0"/>
            </p:cNvCxnSpPr>
            <p:nvPr/>
          </p:nvCxnSpPr>
          <p:spPr>
            <a:xfrm flipH="1">
              <a:off x="1873673" y="4088508"/>
              <a:ext cx="921" cy="141597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55" name="Group 154">
            <a:extLst>
              <a:ext uri="{FF2B5EF4-FFF2-40B4-BE49-F238E27FC236}">
                <a16:creationId xmlns:a16="http://schemas.microsoft.com/office/drawing/2014/main" id="{5340E5C3-82DC-3644-81D3-7ED216642A78}"/>
              </a:ext>
            </a:extLst>
          </p:cNvPr>
          <p:cNvGrpSpPr/>
          <p:nvPr/>
        </p:nvGrpSpPr>
        <p:grpSpPr>
          <a:xfrm>
            <a:off x="7472179" y="3935437"/>
            <a:ext cx="2357244" cy="2060322"/>
            <a:chOff x="1738253" y="3935589"/>
            <a:chExt cx="2357244" cy="2060322"/>
          </a:xfrm>
        </p:grpSpPr>
        <p:grpSp>
          <p:nvGrpSpPr>
            <p:cNvPr id="156" name="Group 155">
              <a:extLst>
                <a:ext uri="{FF2B5EF4-FFF2-40B4-BE49-F238E27FC236}">
                  <a16:creationId xmlns:a16="http://schemas.microsoft.com/office/drawing/2014/main" id="{66E3E79C-D3D9-FE4E-AC59-5BF8C6E8D60C}"/>
                </a:ext>
              </a:extLst>
            </p:cNvPr>
            <p:cNvGrpSpPr/>
            <p:nvPr/>
          </p:nvGrpSpPr>
          <p:grpSpPr>
            <a:xfrm>
              <a:off x="1738253" y="3935589"/>
              <a:ext cx="2357244" cy="2060322"/>
              <a:chOff x="6031883" y="2686558"/>
              <a:chExt cx="2357244" cy="2060322"/>
            </a:xfrm>
          </p:grpSpPr>
          <p:grpSp>
            <p:nvGrpSpPr>
              <p:cNvPr id="158" name="Group 157">
                <a:extLst>
                  <a:ext uri="{FF2B5EF4-FFF2-40B4-BE49-F238E27FC236}">
                    <a16:creationId xmlns:a16="http://schemas.microsoft.com/office/drawing/2014/main" id="{C4D7B3C1-6DAD-6C49-B144-9FDC2A8C7963}"/>
                  </a:ext>
                </a:extLst>
              </p:cNvPr>
              <p:cNvGrpSpPr/>
              <p:nvPr/>
            </p:nvGrpSpPr>
            <p:grpSpPr>
              <a:xfrm>
                <a:off x="6031883" y="2686558"/>
                <a:ext cx="270839" cy="1805220"/>
                <a:chOff x="6031883" y="2686558"/>
                <a:chExt cx="270839" cy="1805220"/>
              </a:xfrm>
            </p:grpSpPr>
            <p:sp>
              <p:nvSpPr>
                <p:cNvPr id="160" name="Oval 159">
                  <a:extLst>
                    <a:ext uri="{FF2B5EF4-FFF2-40B4-BE49-F238E27FC236}">
                      <a16:creationId xmlns:a16="http://schemas.microsoft.com/office/drawing/2014/main" id="{D2C3B539-51A4-4C4F-BD3E-83E87E27D042}"/>
                    </a:ext>
                  </a:extLst>
                </p:cNvPr>
                <p:cNvSpPr/>
                <p:nvPr/>
              </p:nvSpPr>
              <p:spPr>
                <a:xfrm>
                  <a:off x="6091764" y="2686558"/>
                  <a:ext cx="152919" cy="152919"/>
                </a:xfrm>
                <a:prstGeom prst="ellipse">
                  <a:avLst/>
                </a:prstGeom>
                <a:solidFill>
                  <a:schemeClr val="bg1"/>
                </a:solidFill>
                <a:ln w="254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TextBox 160">
                  <a:extLst>
                    <a:ext uri="{FF2B5EF4-FFF2-40B4-BE49-F238E27FC236}">
                      <a16:creationId xmlns:a16="http://schemas.microsoft.com/office/drawing/2014/main" id="{64B0F6E4-F768-B145-B3F6-AA2D2D4A51A7}"/>
                    </a:ext>
                  </a:extLst>
                </p:cNvPr>
                <p:cNvSpPr txBox="1"/>
                <p:nvPr/>
              </p:nvSpPr>
              <p:spPr>
                <a:xfrm>
                  <a:off x="6031883" y="4255447"/>
                  <a:ext cx="270839" cy="236331"/>
                </a:xfrm>
                <a:prstGeom prst="rect">
                  <a:avLst/>
                </a:prstGeom>
                <a:solidFill>
                  <a:schemeClr val="bg2">
                    <a:lumMod val="50000"/>
                  </a:schemeClr>
                </a:solidFill>
                <a:ln>
                  <a:noFill/>
                </a:ln>
              </p:spPr>
              <p:txBody>
                <a:bodyPr wrap="square" rtlCol="0">
                  <a:spAutoFit/>
                </a:bodyPr>
                <a:lstStyle/>
                <a:p>
                  <a:endParaRPr lang="en-US" dirty="0">
                    <a:solidFill>
                      <a:schemeClr val="bg1"/>
                    </a:solidFill>
                  </a:endParaRPr>
                </a:p>
              </p:txBody>
            </p:sp>
          </p:grpSp>
          <p:sp>
            <p:nvSpPr>
              <p:cNvPr id="159" name="Rectangle 158">
                <a:extLst>
                  <a:ext uri="{FF2B5EF4-FFF2-40B4-BE49-F238E27FC236}">
                    <a16:creationId xmlns:a16="http://schemas.microsoft.com/office/drawing/2014/main" id="{8E386448-CCF1-B94D-9B1D-653A7BFEE163}"/>
                  </a:ext>
                </a:extLst>
              </p:cNvPr>
              <p:cNvSpPr/>
              <p:nvPr/>
            </p:nvSpPr>
            <p:spPr>
              <a:xfrm>
                <a:off x="6302722" y="4192882"/>
                <a:ext cx="2086405" cy="553998"/>
              </a:xfrm>
              <a:prstGeom prst="rect">
                <a:avLst/>
              </a:prstGeom>
            </p:spPr>
            <p:txBody>
              <a:bodyPr wrap="none">
                <a:spAutoFit/>
              </a:bodyPr>
              <a:lstStyle/>
              <a:p>
                <a:r>
                  <a:rPr lang="en-US" dirty="0"/>
                  <a:t>Scopes Monkey Trail</a:t>
                </a:r>
                <a:br>
                  <a:rPr lang="en-US" dirty="0"/>
                </a:br>
                <a:r>
                  <a:rPr lang="en-US" sz="1200" dirty="0">
                    <a:solidFill>
                      <a:schemeClr val="bg1">
                        <a:lumMod val="50000"/>
                      </a:schemeClr>
                    </a:solidFill>
                  </a:rPr>
                  <a:t>Clarence Darrow (1924) </a:t>
                </a:r>
              </a:p>
            </p:txBody>
          </p:sp>
        </p:grpSp>
        <p:cxnSp>
          <p:nvCxnSpPr>
            <p:cNvPr id="157" name="Straight Connector 156">
              <a:extLst>
                <a:ext uri="{FF2B5EF4-FFF2-40B4-BE49-F238E27FC236}">
                  <a16:creationId xmlns:a16="http://schemas.microsoft.com/office/drawing/2014/main" id="{F5961712-B565-CC48-8CEC-A286A68467C0}"/>
                </a:ext>
              </a:extLst>
            </p:cNvPr>
            <p:cNvCxnSpPr>
              <a:stCxn id="160" idx="4"/>
              <a:endCxn id="161" idx="0"/>
            </p:cNvCxnSpPr>
            <p:nvPr/>
          </p:nvCxnSpPr>
          <p:spPr>
            <a:xfrm flipH="1">
              <a:off x="1873673" y="4088508"/>
              <a:ext cx="921" cy="141597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62" name="Group 161">
            <a:extLst>
              <a:ext uri="{FF2B5EF4-FFF2-40B4-BE49-F238E27FC236}">
                <a16:creationId xmlns:a16="http://schemas.microsoft.com/office/drawing/2014/main" id="{A4319802-95B0-BD4C-9370-F2FCA5764A7B}"/>
              </a:ext>
            </a:extLst>
          </p:cNvPr>
          <p:cNvGrpSpPr/>
          <p:nvPr/>
        </p:nvGrpSpPr>
        <p:grpSpPr>
          <a:xfrm>
            <a:off x="7204779" y="1743693"/>
            <a:ext cx="3064958" cy="2309061"/>
            <a:chOff x="6026661" y="1771849"/>
            <a:chExt cx="3064958" cy="2309061"/>
          </a:xfrm>
        </p:grpSpPr>
        <p:grpSp>
          <p:nvGrpSpPr>
            <p:cNvPr id="163" name="Group 162">
              <a:extLst>
                <a:ext uri="{FF2B5EF4-FFF2-40B4-BE49-F238E27FC236}">
                  <a16:creationId xmlns:a16="http://schemas.microsoft.com/office/drawing/2014/main" id="{0112EC3B-9F38-A94C-93A0-BD06BC47F5B3}"/>
                </a:ext>
              </a:extLst>
            </p:cNvPr>
            <p:cNvGrpSpPr/>
            <p:nvPr/>
          </p:nvGrpSpPr>
          <p:grpSpPr>
            <a:xfrm>
              <a:off x="6026661" y="1796781"/>
              <a:ext cx="320040" cy="2284129"/>
              <a:chOff x="6026661" y="1796781"/>
              <a:chExt cx="320040" cy="2284129"/>
            </a:xfrm>
          </p:grpSpPr>
          <p:sp>
            <p:nvSpPr>
              <p:cNvPr id="165" name="Oval 164">
                <a:extLst>
                  <a:ext uri="{FF2B5EF4-FFF2-40B4-BE49-F238E27FC236}">
                    <a16:creationId xmlns:a16="http://schemas.microsoft.com/office/drawing/2014/main" id="{9357ADC7-7830-E04F-A494-187B09963B25}"/>
                  </a:ext>
                </a:extLst>
              </p:cNvPr>
              <p:cNvSpPr/>
              <p:nvPr/>
            </p:nvSpPr>
            <p:spPr>
              <a:xfrm>
                <a:off x="6110221" y="3927991"/>
                <a:ext cx="152919" cy="152919"/>
              </a:xfrm>
              <a:prstGeom prst="ellipse">
                <a:avLst/>
              </a:prstGeom>
              <a:solidFill>
                <a:schemeClr val="bg1"/>
              </a:solidFill>
              <a:ln w="25400">
                <a:solidFill>
                  <a:srgbClr val="DAA9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TextBox 165">
                <a:extLst>
                  <a:ext uri="{FF2B5EF4-FFF2-40B4-BE49-F238E27FC236}">
                    <a16:creationId xmlns:a16="http://schemas.microsoft.com/office/drawing/2014/main" id="{8A960CD8-5C40-0F4D-92AF-F8220ADFDFE1}"/>
                  </a:ext>
                </a:extLst>
              </p:cNvPr>
              <p:cNvSpPr txBox="1"/>
              <p:nvPr/>
            </p:nvSpPr>
            <p:spPr>
              <a:xfrm>
                <a:off x="6026661" y="1796781"/>
                <a:ext cx="320040" cy="320040"/>
              </a:xfrm>
              <a:prstGeom prst="rect">
                <a:avLst/>
              </a:prstGeom>
              <a:solidFill>
                <a:srgbClr val="DAA92E"/>
              </a:solidFill>
              <a:ln>
                <a:solidFill>
                  <a:srgbClr val="D38E33"/>
                </a:solidFill>
              </a:ln>
            </p:spPr>
            <p:txBody>
              <a:bodyPr wrap="square" rtlCol="0">
                <a:spAutoFit/>
              </a:bodyPr>
              <a:lstStyle/>
              <a:p>
                <a:endParaRPr lang="en-US" dirty="0">
                  <a:solidFill>
                    <a:schemeClr val="bg1"/>
                  </a:solidFill>
                </a:endParaRPr>
              </a:p>
            </p:txBody>
          </p:sp>
          <p:cxnSp>
            <p:nvCxnSpPr>
              <p:cNvPr id="167" name="Straight Connector 166">
                <a:extLst>
                  <a:ext uri="{FF2B5EF4-FFF2-40B4-BE49-F238E27FC236}">
                    <a16:creationId xmlns:a16="http://schemas.microsoft.com/office/drawing/2014/main" id="{58C416F9-BE7A-3A49-AAE5-7E27645735B8}"/>
                  </a:ext>
                </a:extLst>
              </p:cNvPr>
              <p:cNvCxnSpPr>
                <a:cxnSpLocks/>
                <a:stCxn id="166" idx="2"/>
                <a:endCxn id="165" idx="0"/>
              </p:cNvCxnSpPr>
              <p:nvPr/>
            </p:nvCxnSpPr>
            <p:spPr>
              <a:xfrm>
                <a:off x="6186681" y="2116821"/>
                <a:ext cx="0" cy="1811170"/>
              </a:xfrm>
              <a:prstGeom prst="line">
                <a:avLst/>
              </a:prstGeom>
              <a:ln w="25400">
                <a:solidFill>
                  <a:srgbClr val="DAA92E"/>
                </a:solidFill>
              </a:ln>
            </p:spPr>
            <p:style>
              <a:lnRef idx="1">
                <a:schemeClr val="accent1"/>
              </a:lnRef>
              <a:fillRef idx="0">
                <a:schemeClr val="accent1"/>
              </a:fillRef>
              <a:effectRef idx="0">
                <a:schemeClr val="accent1"/>
              </a:effectRef>
              <a:fontRef idx="minor">
                <a:schemeClr val="tx1"/>
              </a:fontRef>
            </p:style>
          </p:cxnSp>
        </p:grpSp>
        <p:sp>
          <p:nvSpPr>
            <p:cNvPr id="164" name="Rectangle 163">
              <a:extLst>
                <a:ext uri="{FF2B5EF4-FFF2-40B4-BE49-F238E27FC236}">
                  <a16:creationId xmlns:a16="http://schemas.microsoft.com/office/drawing/2014/main" id="{08EB2EBB-6DFA-4844-85CE-CFC149D471C0}"/>
                </a:ext>
              </a:extLst>
            </p:cNvPr>
            <p:cNvSpPr/>
            <p:nvPr/>
          </p:nvSpPr>
          <p:spPr>
            <a:xfrm>
              <a:off x="6373246" y="1771849"/>
              <a:ext cx="2718373" cy="369332"/>
            </a:xfrm>
            <a:prstGeom prst="rect">
              <a:avLst/>
            </a:prstGeom>
          </p:spPr>
          <p:txBody>
            <a:bodyPr wrap="none">
              <a:spAutoFit/>
            </a:bodyPr>
            <a:lstStyle/>
            <a:p>
              <a:r>
                <a:rPr lang="en-US" dirty="0"/>
                <a:t>Azusa Street Revival (1904)</a:t>
              </a:r>
            </a:p>
          </p:txBody>
        </p:sp>
      </p:grpSp>
      <p:grpSp>
        <p:nvGrpSpPr>
          <p:cNvPr id="38" name="Group 37">
            <a:extLst>
              <a:ext uri="{FF2B5EF4-FFF2-40B4-BE49-F238E27FC236}">
                <a16:creationId xmlns:a16="http://schemas.microsoft.com/office/drawing/2014/main" id="{7CB50148-6002-6C44-AF48-67C8CE2638B3}"/>
              </a:ext>
            </a:extLst>
          </p:cNvPr>
          <p:cNvGrpSpPr/>
          <p:nvPr/>
        </p:nvGrpSpPr>
        <p:grpSpPr>
          <a:xfrm>
            <a:off x="9174281" y="3159755"/>
            <a:ext cx="1767878" cy="913104"/>
            <a:chOff x="4575992" y="3167806"/>
            <a:chExt cx="1767878" cy="913104"/>
          </a:xfrm>
        </p:grpSpPr>
        <p:grpSp>
          <p:nvGrpSpPr>
            <p:cNvPr id="39" name="Group 38">
              <a:extLst>
                <a:ext uri="{FF2B5EF4-FFF2-40B4-BE49-F238E27FC236}">
                  <a16:creationId xmlns:a16="http://schemas.microsoft.com/office/drawing/2014/main" id="{31E0B7DD-2614-4F4B-BEE4-B35E70BD53E1}"/>
                </a:ext>
              </a:extLst>
            </p:cNvPr>
            <p:cNvGrpSpPr/>
            <p:nvPr/>
          </p:nvGrpSpPr>
          <p:grpSpPr>
            <a:xfrm>
              <a:off x="6023830" y="3199013"/>
              <a:ext cx="320040" cy="881897"/>
              <a:chOff x="6023830" y="3199013"/>
              <a:chExt cx="320040" cy="881897"/>
            </a:xfrm>
          </p:grpSpPr>
          <p:sp>
            <p:nvSpPr>
              <p:cNvPr id="41" name="Oval 40">
                <a:extLst>
                  <a:ext uri="{FF2B5EF4-FFF2-40B4-BE49-F238E27FC236}">
                    <a16:creationId xmlns:a16="http://schemas.microsoft.com/office/drawing/2014/main" id="{B114D6C3-4A09-BA40-807B-08E6E658E0A9}"/>
                  </a:ext>
                </a:extLst>
              </p:cNvPr>
              <p:cNvSpPr/>
              <p:nvPr/>
            </p:nvSpPr>
            <p:spPr>
              <a:xfrm>
                <a:off x="6110221" y="3927991"/>
                <a:ext cx="152919" cy="152919"/>
              </a:xfrm>
              <a:prstGeom prst="ellipse">
                <a:avLst/>
              </a:prstGeom>
              <a:solidFill>
                <a:schemeClr val="bg1"/>
              </a:solidFill>
              <a:ln w="25400">
                <a:solidFill>
                  <a:srgbClr val="DAA9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A23077F6-7B1F-EC4B-BB44-90FBD5FBDFCA}"/>
                  </a:ext>
                </a:extLst>
              </p:cNvPr>
              <p:cNvSpPr txBox="1"/>
              <p:nvPr/>
            </p:nvSpPr>
            <p:spPr>
              <a:xfrm>
                <a:off x="6023830" y="3199013"/>
                <a:ext cx="320040" cy="320040"/>
              </a:xfrm>
              <a:prstGeom prst="rect">
                <a:avLst/>
              </a:prstGeom>
              <a:solidFill>
                <a:srgbClr val="DAA92E"/>
              </a:solidFill>
              <a:ln>
                <a:solidFill>
                  <a:srgbClr val="D38E33"/>
                </a:solidFill>
              </a:ln>
            </p:spPr>
            <p:txBody>
              <a:bodyPr wrap="square" rtlCol="0">
                <a:spAutoFit/>
              </a:bodyPr>
              <a:lstStyle/>
              <a:p>
                <a:endParaRPr lang="en-US" dirty="0">
                  <a:solidFill>
                    <a:schemeClr val="bg1"/>
                  </a:solidFill>
                </a:endParaRPr>
              </a:p>
            </p:txBody>
          </p:sp>
          <p:cxnSp>
            <p:nvCxnSpPr>
              <p:cNvPr id="58" name="Straight Connector 57">
                <a:extLst>
                  <a:ext uri="{FF2B5EF4-FFF2-40B4-BE49-F238E27FC236}">
                    <a16:creationId xmlns:a16="http://schemas.microsoft.com/office/drawing/2014/main" id="{F9056381-97F8-7745-8BA0-442BD4DB1432}"/>
                  </a:ext>
                </a:extLst>
              </p:cNvPr>
              <p:cNvCxnSpPr>
                <a:cxnSpLocks/>
                <a:stCxn id="42" idx="2"/>
                <a:endCxn id="41" idx="0"/>
              </p:cNvCxnSpPr>
              <p:nvPr/>
            </p:nvCxnSpPr>
            <p:spPr>
              <a:xfrm>
                <a:off x="6183850" y="3519053"/>
                <a:ext cx="2831" cy="408938"/>
              </a:xfrm>
              <a:prstGeom prst="line">
                <a:avLst/>
              </a:prstGeom>
              <a:ln w="25400">
                <a:solidFill>
                  <a:srgbClr val="DAA92E"/>
                </a:solidFill>
              </a:ln>
            </p:spPr>
            <p:style>
              <a:lnRef idx="1">
                <a:schemeClr val="accent1"/>
              </a:lnRef>
              <a:fillRef idx="0">
                <a:schemeClr val="accent1"/>
              </a:fillRef>
              <a:effectRef idx="0">
                <a:schemeClr val="accent1"/>
              </a:effectRef>
              <a:fontRef idx="minor">
                <a:schemeClr val="tx1"/>
              </a:fontRef>
            </p:style>
          </p:cxnSp>
        </p:grpSp>
        <p:sp>
          <p:nvSpPr>
            <p:cNvPr id="40" name="Rectangle 39">
              <a:extLst>
                <a:ext uri="{FF2B5EF4-FFF2-40B4-BE49-F238E27FC236}">
                  <a16:creationId xmlns:a16="http://schemas.microsoft.com/office/drawing/2014/main" id="{9787FC89-E5F5-714E-942B-0B4639A09B46}"/>
                </a:ext>
              </a:extLst>
            </p:cNvPr>
            <p:cNvSpPr/>
            <p:nvPr/>
          </p:nvSpPr>
          <p:spPr>
            <a:xfrm>
              <a:off x="4575992" y="3167806"/>
              <a:ext cx="1430905" cy="369332"/>
            </a:xfrm>
            <a:prstGeom prst="rect">
              <a:avLst/>
            </a:prstGeom>
          </p:spPr>
          <p:txBody>
            <a:bodyPr wrap="none">
              <a:spAutoFit/>
            </a:bodyPr>
            <a:lstStyle/>
            <a:p>
              <a:r>
                <a:rPr lang="en-US" dirty="0"/>
                <a:t>Carter (1976)</a:t>
              </a:r>
            </a:p>
          </p:txBody>
        </p:sp>
      </p:grpSp>
    </p:spTree>
    <p:extLst>
      <p:ext uri="{BB962C8B-B14F-4D97-AF65-F5344CB8AC3E}">
        <p14:creationId xmlns:p14="http://schemas.microsoft.com/office/powerpoint/2010/main" val="1406161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6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5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7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04B057-8E85-3C4E-B5ED-BD62237AAA38}"/>
              </a:ext>
            </a:extLst>
          </p:cNvPr>
          <p:cNvSpPr>
            <a:spLocks noGrp="1"/>
          </p:cNvSpPr>
          <p:nvPr>
            <p:ph type="title"/>
          </p:nvPr>
        </p:nvSpPr>
        <p:spPr>
          <a:xfrm>
            <a:off x="4957763" y="365125"/>
            <a:ext cx="6900861" cy="1325563"/>
          </a:xfrm>
        </p:spPr>
        <p:txBody>
          <a:bodyPr/>
          <a:lstStyle/>
          <a:p>
            <a:r>
              <a:rPr lang="en-US" dirty="0"/>
              <a:t>Triune Patterns</a:t>
            </a:r>
          </a:p>
        </p:txBody>
      </p:sp>
      <p:sp>
        <p:nvSpPr>
          <p:cNvPr id="4" name="Content Placeholder 3">
            <a:extLst>
              <a:ext uri="{FF2B5EF4-FFF2-40B4-BE49-F238E27FC236}">
                <a16:creationId xmlns:a16="http://schemas.microsoft.com/office/drawing/2014/main" id="{88125C8D-75A5-3A4D-A043-FCA8EEBB588C}"/>
              </a:ext>
            </a:extLst>
          </p:cNvPr>
          <p:cNvSpPr>
            <a:spLocks noGrp="1"/>
          </p:cNvSpPr>
          <p:nvPr>
            <p:ph idx="1"/>
          </p:nvPr>
        </p:nvSpPr>
        <p:spPr>
          <a:xfrm>
            <a:off x="4957763" y="1825625"/>
            <a:ext cx="6900862" cy="4351338"/>
          </a:xfrm>
        </p:spPr>
        <p:txBody>
          <a:bodyPr>
            <a:noAutofit/>
          </a:bodyPr>
          <a:lstStyle/>
          <a:p>
            <a:pPr marL="102852" indent="0">
              <a:buNone/>
            </a:pPr>
            <a:r>
              <a:rPr lang="en-US" altLang="ja-JP" sz="2600" dirty="0">
                <a:solidFill>
                  <a:schemeClr val="accent1"/>
                </a:solidFill>
                <a:ea typeface="Bk Avenir Book"/>
                <a:cs typeface="Bk Avenir Book"/>
              </a:rPr>
              <a:t>Worship: ”Holy, holy, holy”</a:t>
            </a:r>
            <a:br>
              <a:rPr lang="en-US" altLang="ja-JP" sz="2600" dirty="0">
                <a:ea typeface="Bk Avenir Book"/>
                <a:cs typeface="Bk Avenir Book"/>
              </a:rPr>
            </a:br>
            <a:r>
              <a:rPr lang="en-US" altLang="ja-JP" sz="2600" dirty="0">
                <a:ea typeface="Bk Avenir Book"/>
                <a:cs typeface="Bk Avenir Book"/>
              </a:rPr>
              <a:t>we worship Father, Son, and Spirit </a:t>
            </a:r>
          </a:p>
          <a:p>
            <a:pPr marL="102852" indent="0">
              <a:buNone/>
            </a:pPr>
            <a:r>
              <a:rPr lang="en-US" altLang="ja-JP" sz="2600" dirty="0">
                <a:solidFill>
                  <a:schemeClr val="accent5"/>
                </a:solidFill>
                <a:ea typeface="Bk Avenir Book"/>
                <a:cs typeface="Bk Avenir Book"/>
              </a:rPr>
              <a:t>Prayer: “Pray to your Father”</a:t>
            </a:r>
            <a:br>
              <a:rPr lang="en-US" altLang="ja-JP" sz="2600" dirty="0">
                <a:solidFill>
                  <a:schemeClr val="accent5"/>
                </a:solidFill>
                <a:ea typeface="Bk Avenir Book"/>
                <a:cs typeface="Bk Avenir Book"/>
              </a:rPr>
            </a:br>
            <a:r>
              <a:rPr lang="en-US" altLang="ja-JP" sz="2600" i="1" dirty="0">
                <a:ea typeface="Bk Avenir Book"/>
                <a:cs typeface="Bk Avenir Book"/>
              </a:rPr>
              <a:t>to</a:t>
            </a:r>
            <a:r>
              <a:rPr lang="en-US" altLang="ja-JP" sz="2600" dirty="0">
                <a:ea typeface="Bk Avenir Book"/>
                <a:cs typeface="Bk Avenir Book"/>
              </a:rPr>
              <a:t> the Father, </a:t>
            </a:r>
            <a:r>
              <a:rPr lang="en-US" altLang="ja-JP" sz="2600" i="1" dirty="0">
                <a:ea typeface="Bk Avenir Book"/>
                <a:cs typeface="Bk Avenir Book"/>
              </a:rPr>
              <a:t>through</a:t>
            </a:r>
            <a:r>
              <a:rPr lang="en-US" altLang="ja-JP" sz="2600" dirty="0">
                <a:ea typeface="Bk Avenir Book"/>
                <a:cs typeface="Bk Avenir Book"/>
              </a:rPr>
              <a:t> the Son, by the Spirit</a:t>
            </a:r>
          </a:p>
          <a:p>
            <a:pPr marL="102852" indent="0">
              <a:buNone/>
            </a:pPr>
            <a:r>
              <a:rPr lang="en-US" altLang="ja-JP" sz="2600" dirty="0">
                <a:solidFill>
                  <a:srgbClr val="C00000"/>
                </a:solidFill>
                <a:ea typeface="Bk Avenir Book"/>
                <a:cs typeface="Bk Avenir Book"/>
              </a:rPr>
              <a:t>Scripture: “breathed by the Spirit”</a:t>
            </a:r>
            <a:br>
              <a:rPr lang="en-US" altLang="ja-JP" sz="2600" dirty="0">
                <a:ea typeface="Bk Avenir Book"/>
                <a:cs typeface="Bk Avenir Book"/>
              </a:rPr>
            </a:br>
            <a:r>
              <a:rPr lang="en-US" altLang="ja-JP" sz="2600" dirty="0">
                <a:ea typeface="Bk Avenir Book"/>
                <a:cs typeface="Bk Avenir Book"/>
              </a:rPr>
              <a:t>we read scripture as trinitarian</a:t>
            </a:r>
            <a:endParaRPr lang="en-US" altLang="ja-JP" sz="2600" dirty="0">
              <a:solidFill>
                <a:schemeClr val="accent2"/>
              </a:solidFill>
              <a:ea typeface="Bk Avenir Book"/>
              <a:cs typeface="Bk Avenir Book"/>
            </a:endParaRPr>
          </a:p>
          <a:p>
            <a:pPr marL="102852" indent="0">
              <a:buNone/>
            </a:pPr>
            <a:r>
              <a:rPr lang="en-US" altLang="ja-JP" sz="2600" dirty="0">
                <a:solidFill>
                  <a:schemeClr val="accent2"/>
                </a:solidFill>
                <a:ea typeface="Bk Avenir Book"/>
                <a:cs typeface="Bk Avenir Book"/>
              </a:rPr>
              <a:t>Practice: “Baptize in the NAME …”</a:t>
            </a:r>
            <a:br>
              <a:rPr lang="en-US" altLang="ja-JP" sz="2600" dirty="0">
                <a:ea typeface="Bk Avenir Book"/>
                <a:cs typeface="Bk Avenir Book"/>
              </a:rPr>
            </a:br>
            <a:r>
              <a:rPr lang="en-US" altLang="ja-JP" sz="2600" dirty="0">
                <a:ea typeface="Bk Avenir Book"/>
                <a:cs typeface="Bk Avenir Book"/>
              </a:rPr>
              <a:t>we baptize in Father, Son, and Spirit</a:t>
            </a:r>
          </a:p>
          <a:p>
            <a:pPr marL="102852" indent="0">
              <a:buNone/>
            </a:pPr>
            <a:r>
              <a:rPr lang="en-US" altLang="ja-JP" sz="2600" dirty="0">
                <a:solidFill>
                  <a:schemeClr val="accent4"/>
                </a:solidFill>
                <a:ea typeface="Bk Avenir Book"/>
                <a:cs typeface="Bk Avenir Book"/>
              </a:rPr>
              <a:t>Discipleship: “Teaching them all …”</a:t>
            </a:r>
            <a:br>
              <a:rPr lang="en-US" altLang="ja-JP" sz="2600" dirty="0">
                <a:ea typeface="Bk Avenir Book"/>
                <a:cs typeface="Bk Avenir Book"/>
              </a:rPr>
            </a:br>
            <a:r>
              <a:rPr lang="en-US" altLang="ja-JP" sz="2600" dirty="0">
                <a:ea typeface="Bk Avenir Book"/>
                <a:cs typeface="Bk Avenir Book"/>
              </a:rPr>
              <a:t>The gospel is the triune story of God the Father sending the Son and the Spirit</a:t>
            </a:r>
          </a:p>
          <a:p>
            <a:pPr marL="102852" indent="0">
              <a:buNone/>
            </a:pPr>
            <a:endParaRPr lang="en-US" altLang="ja-JP" sz="2600" dirty="0">
              <a:ea typeface="Bk Avenir Book"/>
              <a:cs typeface="Bk Avenir Book"/>
            </a:endParaRPr>
          </a:p>
        </p:txBody>
      </p:sp>
      <p:pic>
        <p:nvPicPr>
          <p:cNvPr id="3" name="Picture 2">
            <a:extLst>
              <a:ext uri="{FF2B5EF4-FFF2-40B4-BE49-F238E27FC236}">
                <a16:creationId xmlns:a16="http://schemas.microsoft.com/office/drawing/2014/main" id="{A7A605B2-8DD1-FB4B-8176-AE701F8D167A}"/>
              </a:ext>
            </a:extLst>
          </p:cNvPr>
          <p:cNvPicPr>
            <a:picLocks noChangeAspect="1"/>
          </p:cNvPicPr>
          <p:nvPr/>
        </p:nvPicPr>
        <p:blipFill>
          <a:blip r:embed="rId3"/>
          <a:stretch>
            <a:fillRect/>
          </a:stretch>
        </p:blipFill>
        <p:spPr>
          <a:xfrm>
            <a:off x="0" y="13093"/>
            <a:ext cx="4624908" cy="6831814"/>
          </a:xfrm>
          <a:prstGeom prst="rect">
            <a:avLst/>
          </a:prstGeom>
        </p:spPr>
      </p:pic>
    </p:spTree>
    <p:extLst>
      <p:ext uri="{BB962C8B-B14F-4D97-AF65-F5344CB8AC3E}">
        <p14:creationId xmlns:p14="http://schemas.microsoft.com/office/powerpoint/2010/main" val="1511769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6712DE9-BE64-E579-5932-940E59A9D034}"/>
              </a:ext>
            </a:extLst>
          </p:cNvPr>
          <p:cNvSpPr/>
          <p:nvPr/>
        </p:nvSpPr>
        <p:spPr>
          <a:xfrm>
            <a:off x="9026462" y="2907792"/>
            <a:ext cx="1838646" cy="428625"/>
          </a:xfrm>
          <a:prstGeom prst="rect">
            <a:avLst/>
          </a:prstGeom>
          <a:solidFill>
            <a:srgbClr val="F396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9691"/>
              </a:solidFill>
            </a:endParaRPr>
          </a:p>
        </p:txBody>
      </p:sp>
      <p:sp>
        <p:nvSpPr>
          <p:cNvPr id="3" name="Rectangle 2">
            <a:extLst>
              <a:ext uri="{FF2B5EF4-FFF2-40B4-BE49-F238E27FC236}">
                <a16:creationId xmlns:a16="http://schemas.microsoft.com/office/drawing/2014/main" id="{C25961BA-CA9E-21AF-FA7D-9BD659EE9006}"/>
              </a:ext>
            </a:extLst>
          </p:cNvPr>
          <p:cNvSpPr/>
          <p:nvPr/>
        </p:nvSpPr>
        <p:spPr>
          <a:xfrm>
            <a:off x="2252133" y="3214687"/>
            <a:ext cx="801034" cy="428625"/>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F24F05FA-CC98-294B-BB77-616B3D011B93}"/>
              </a:ext>
            </a:extLst>
          </p:cNvPr>
          <p:cNvSpPr/>
          <p:nvPr/>
        </p:nvSpPr>
        <p:spPr>
          <a:xfrm>
            <a:off x="1741714" y="3587710"/>
            <a:ext cx="2464498" cy="428625"/>
          </a:xfrm>
          <a:prstGeom prst="rect">
            <a:avLst/>
          </a:prstGeom>
          <a:solidFill>
            <a:srgbClr val="F396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9691"/>
              </a:solidFill>
            </a:endParaRPr>
          </a:p>
        </p:txBody>
      </p:sp>
      <p:sp>
        <p:nvSpPr>
          <p:cNvPr id="13" name="Rectangle 12">
            <a:extLst>
              <a:ext uri="{FF2B5EF4-FFF2-40B4-BE49-F238E27FC236}">
                <a16:creationId xmlns:a16="http://schemas.microsoft.com/office/drawing/2014/main" id="{EA82D327-C3A0-504D-93A0-C32BE4D073E0}"/>
              </a:ext>
            </a:extLst>
          </p:cNvPr>
          <p:cNvSpPr/>
          <p:nvPr/>
        </p:nvSpPr>
        <p:spPr>
          <a:xfrm>
            <a:off x="2653284" y="5580761"/>
            <a:ext cx="2394204" cy="428625"/>
          </a:xfrm>
          <a:prstGeom prst="rect">
            <a:avLst/>
          </a:prstGeom>
          <a:solidFill>
            <a:srgbClr val="FFD4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A716D4B-8E69-FE49-82C4-349446BD64C3}"/>
              </a:ext>
            </a:extLst>
          </p:cNvPr>
          <p:cNvSpPr/>
          <p:nvPr/>
        </p:nvSpPr>
        <p:spPr>
          <a:xfrm>
            <a:off x="6440424" y="2907792"/>
            <a:ext cx="2533096" cy="429768"/>
          </a:xfrm>
          <a:prstGeom prst="rect">
            <a:avLst/>
          </a:prstGeom>
          <a:solidFill>
            <a:srgbClr val="FFD4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5E3BD06-946C-BD4A-A8AC-63796F6622D7}"/>
              </a:ext>
            </a:extLst>
          </p:cNvPr>
          <p:cNvSpPr/>
          <p:nvPr/>
        </p:nvSpPr>
        <p:spPr>
          <a:xfrm>
            <a:off x="900191" y="2795493"/>
            <a:ext cx="2152975" cy="428625"/>
          </a:xfrm>
          <a:prstGeom prst="rect">
            <a:avLst/>
          </a:prstGeom>
          <a:solidFill>
            <a:srgbClr val="FFD4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3504D07-C7AC-FE4C-9044-1BA4200FE1DD}"/>
              </a:ext>
            </a:extLst>
          </p:cNvPr>
          <p:cNvSpPr/>
          <p:nvPr/>
        </p:nvSpPr>
        <p:spPr>
          <a:xfrm>
            <a:off x="838200" y="6009386"/>
            <a:ext cx="789432" cy="428625"/>
          </a:xfrm>
          <a:prstGeom prst="rect">
            <a:avLst/>
          </a:prstGeom>
          <a:solidFill>
            <a:srgbClr val="FFD4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Trinitarian Hermeneutics</a:t>
            </a:r>
          </a:p>
        </p:txBody>
      </p:sp>
      <p:grpSp>
        <p:nvGrpSpPr>
          <p:cNvPr id="4" name="Group 3">
            <a:extLst>
              <a:ext uri="{FF2B5EF4-FFF2-40B4-BE49-F238E27FC236}">
                <a16:creationId xmlns:a16="http://schemas.microsoft.com/office/drawing/2014/main" id="{207DA3B2-8106-BD47-8155-F0DC3AE3F08F}"/>
              </a:ext>
            </a:extLst>
          </p:cNvPr>
          <p:cNvGrpSpPr/>
          <p:nvPr/>
        </p:nvGrpSpPr>
        <p:grpSpPr>
          <a:xfrm>
            <a:off x="10530301" y="652411"/>
            <a:ext cx="785248" cy="750990"/>
            <a:chOff x="5501640" y="1453198"/>
            <a:chExt cx="1036140" cy="985203"/>
          </a:xfrm>
        </p:grpSpPr>
        <p:sp>
          <p:nvSpPr>
            <p:cNvPr id="5" name="Oval 4">
              <a:extLst>
                <a:ext uri="{FF2B5EF4-FFF2-40B4-BE49-F238E27FC236}">
                  <a16:creationId xmlns:a16="http://schemas.microsoft.com/office/drawing/2014/main" id="{65F66023-E808-F441-BA07-477BA3D40295}"/>
                </a:ext>
              </a:extLst>
            </p:cNvPr>
            <p:cNvSpPr/>
            <p:nvPr/>
          </p:nvSpPr>
          <p:spPr>
            <a:xfrm>
              <a:off x="5689782" y="1453198"/>
              <a:ext cx="594360" cy="594360"/>
            </a:xfrm>
            <a:prstGeom prst="ellipse">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FA236BAD-B656-2647-AB81-BF80AF4745EC}"/>
                </a:ext>
              </a:extLst>
            </p:cNvPr>
            <p:cNvSpPr/>
            <p:nvPr/>
          </p:nvSpPr>
          <p:spPr>
            <a:xfrm>
              <a:off x="5943420" y="1844041"/>
              <a:ext cx="594360" cy="594360"/>
            </a:xfrm>
            <a:prstGeom prst="ellipse">
              <a:avLst/>
            </a:prstGeom>
            <a:solidFill>
              <a:srgbClr val="C00000">
                <a:alpha val="7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7DCD46CD-AF38-B745-9A02-7D630604D0FF}"/>
                </a:ext>
              </a:extLst>
            </p:cNvPr>
            <p:cNvSpPr/>
            <p:nvPr/>
          </p:nvSpPr>
          <p:spPr>
            <a:xfrm>
              <a:off x="5501640" y="1822609"/>
              <a:ext cx="594360" cy="594360"/>
            </a:xfrm>
            <a:prstGeom prst="ellipse">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Content Placeholder 11">
            <a:extLst>
              <a:ext uri="{FF2B5EF4-FFF2-40B4-BE49-F238E27FC236}">
                <a16:creationId xmlns:a16="http://schemas.microsoft.com/office/drawing/2014/main" id="{15188101-9AC9-134F-A727-027C9033AB66}"/>
              </a:ext>
            </a:extLst>
          </p:cNvPr>
          <p:cNvSpPr>
            <a:spLocks noGrp="1"/>
          </p:cNvSpPr>
          <p:nvPr>
            <p:ph idx="1"/>
          </p:nvPr>
        </p:nvSpPr>
        <p:spPr>
          <a:xfrm>
            <a:off x="838200" y="1825625"/>
            <a:ext cx="5050536" cy="4667250"/>
          </a:xfrm>
        </p:spPr>
        <p:txBody>
          <a:bodyPr>
            <a:normAutofit fontScale="85000" lnSpcReduction="10000"/>
          </a:bodyPr>
          <a:lstStyle/>
          <a:p>
            <a:pPr marL="0" indent="0">
              <a:lnSpc>
                <a:spcPct val="120000"/>
              </a:lnSpc>
              <a:buNone/>
            </a:pPr>
            <a:r>
              <a:rPr lang="en-US" b="1" dirty="0">
                <a:latin typeface="Avenir Book" panose="02000503020000020003" pitchFamily="2" charset="0"/>
              </a:rPr>
              <a:t>Romans 10:8,10</a:t>
            </a:r>
          </a:p>
          <a:p>
            <a:pPr marL="0" indent="0">
              <a:lnSpc>
                <a:spcPct val="120000"/>
              </a:lnSpc>
              <a:buNone/>
            </a:pPr>
            <a:r>
              <a:rPr lang="en-US" b="1" baseline="30000" dirty="0">
                <a:latin typeface="Avenir Book" panose="02000503020000020003" pitchFamily="2" charset="0"/>
              </a:rPr>
              <a:t>9 </a:t>
            </a:r>
            <a:r>
              <a:rPr lang="en-US" dirty="0">
                <a:latin typeface="Avenir Book" panose="02000503020000020003" pitchFamily="2" charset="0"/>
              </a:rPr>
              <a:t>If you declare with your mouth, “Jesus is Lord,” and believe in your heart that God raised him from the dead, you will be saved.</a:t>
            </a:r>
            <a:r>
              <a:rPr lang="en-US" b="1" baseline="30000" dirty="0">
                <a:latin typeface="Avenir Book" panose="02000503020000020003" pitchFamily="2" charset="0"/>
              </a:rPr>
              <a:t> 10 </a:t>
            </a:r>
            <a:r>
              <a:rPr lang="en-US" dirty="0">
                <a:latin typeface="Avenir Book" panose="02000503020000020003" pitchFamily="2" charset="0"/>
              </a:rPr>
              <a:t>For it is with your heart that you believe and are justified, and it is with your mouth that you profess your faith and are saved... </a:t>
            </a:r>
            <a:r>
              <a:rPr lang="en-US" b="1" baseline="30000" dirty="0">
                <a:latin typeface="Avenir Book" panose="02000503020000020003" pitchFamily="2" charset="0"/>
              </a:rPr>
              <a:t>13 </a:t>
            </a:r>
            <a:r>
              <a:rPr lang="en-US" dirty="0">
                <a:latin typeface="Avenir Book" panose="02000503020000020003" pitchFamily="2" charset="0"/>
              </a:rPr>
              <a:t>for, “Everyone who calls on the name of the Lord will be saved.”(Joel 2:32)</a:t>
            </a:r>
          </a:p>
        </p:txBody>
      </p:sp>
      <p:sp>
        <p:nvSpPr>
          <p:cNvPr id="8" name="Content Placeholder 11">
            <a:extLst>
              <a:ext uri="{FF2B5EF4-FFF2-40B4-BE49-F238E27FC236}">
                <a16:creationId xmlns:a16="http://schemas.microsoft.com/office/drawing/2014/main" id="{BBA251C7-077D-6C4A-92FE-AEC0ADD219C2}"/>
              </a:ext>
            </a:extLst>
          </p:cNvPr>
          <p:cNvSpPr txBox="1">
            <a:spLocks/>
          </p:cNvSpPr>
          <p:nvPr/>
        </p:nvSpPr>
        <p:spPr>
          <a:xfrm>
            <a:off x="6440424" y="1825625"/>
            <a:ext cx="5050536" cy="466725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Book"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Book"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Book"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Book"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Book"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US" sz="2400" b="1" dirty="0"/>
              <a:t>Joel 2:32 </a:t>
            </a:r>
          </a:p>
          <a:p>
            <a:pPr marL="0" indent="0">
              <a:lnSpc>
                <a:spcPct val="120000"/>
              </a:lnSpc>
              <a:buNone/>
            </a:pPr>
            <a:r>
              <a:rPr lang="en-US" sz="2400" dirty="0"/>
              <a:t>And everyone who calls on the name of the </a:t>
            </a:r>
            <a:r>
              <a:rPr lang="en-US" sz="2400" cap="small" dirty="0"/>
              <a:t>Lord</a:t>
            </a:r>
            <a:r>
              <a:rPr lang="en-US" sz="2400" dirty="0"/>
              <a:t> will be saved;</a:t>
            </a:r>
          </a:p>
          <a:p>
            <a:pPr marL="0" indent="0">
              <a:lnSpc>
                <a:spcPct val="120000"/>
              </a:lnSpc>
              <a:buNone/>
            </a:pPr>
            <a:endParaRPr lang="en-US" sz="2400" dirty="0"/>
          </a:p>
          <a:p>
            <a:pPr marL="0" indent="0">
              <a:lnSpc>
                <a:spcPct val="120000"/>
              </a:lnSpc>
              <a:buNone/>
            </a:pPr>
            <a:r>
              <a:rPr lang="en-US" sz="2400" i="1" dirty="0" err="1"/>
              <a:t>shema</a:t>
            </a:r>
            <a:r>
              <a:rPr lang="en-US" sz="2400" i="1" dirty="0"/>
              <a:t> </a:t>
            </a:r>
            <a:r>
              <a:rPr lang="en-US" sz="2400" i="1" dirty="0" err="1"/>
              <a:t>yhwh</a:t>
            </a:r>
            <a:r>
              <a:rPr lang="en-US" sz="2400" i="1" dirty="0"/>
              <a:t> = </a:t>
            </a:r>
            <a:r>
              <a:rPr lang="en-US" sz="2400" dirty="0"/>
              <a:t>name of Yahweh</a:t>
            </a:r>
            <a:br>
              <a:rPr lang="en-US" sz="2400" dirty="0"/>
            </a:br>
            <a:r>
              <a:rPr lang="en-US" sz="2400" dirty="0"/>
              <a:t>(Hebrew)</a:t>
            </a:r>
          </a:p>
          <a:p>
            <a:pPr marL="0" indent="0">
              <a:lnSpc>
                <a:spcPct val="120000"/>
              </a:lnSpc>
              <a:buNone/>
            </a:pPr>
            <a:r>
              <a:rPr lang="en-US" sz="2400" i="1" dirty="0" err="1"/>
              <a:t>onoma</a:t>
            </a:r>
            <a:r>
              <a:rPr lang="en-US" sz="2400" i="1" dirty="0"/>
              <a:t> </a:t>
            </a:r>
            <a:r>
              <a:rPr lang="en-US" sz="2400" i="1" dirty="0" err="1"/>
              <a:t>kyriou</a:t>
            </a:r>
            <a:r>
              <a:rPr lang="en-US" sz="2400" i="1" dirty="0"/>
              <a:t> = </a:t>
            </a:r>
            <a:r>
              <a:rPr lang="en-US" sz="2400" dirty="0"/>
              <a:t>name of the Lord</a:t>
            </a:r>
            <a:br>
              <a:rPr lang="en-US" sz="2400" i="1" dirty="0"/>
            </a:br>
            <a:r>
              <a:rPr lang="en-US" sz="2400" i="1" dirty="0"/>
              <a:t>(</a:t>
            </a:r>
            <a:r>
              <a:rPr lang="en-US" sz="2400" dirty="0"/>
              <a:t>Greek NT and OT)</a:t>
            </a:r>
            <a:br>
              <a:rPr lang="en-US" sz="2400" dirty="0"/>
            </a:br>
            <a:endParaRPr lang="en-US" sz="2400" dirty="0"/>
          </a:p>
          <a:p>
            <a:pPr marL="0" indent="0">
              <a:lnSpc>
                <a:spcPct val="120000"/>
              </a:lnSpc>
              <a:buNone/>
            </a:pPr>
            <a:endParaRPr lang="en-US" sz="2400" dirty="0"/>
          </a:p>
        </p:txBody>
      </p:sp>
    </p:spTree>
    <p:extLst>
      <p:ext uri="{BB962C8B-B14F-4D97-AF65-F5344CB8AC3E}">
        <p14:creationId xmlns:p14="http://schemas.microsoft.com/office/powerpoint/2010/main" val="361045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left)">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
                                            <p:txEl>
                                              <p:pRg st="0" end="0"/>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left)">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wipe(left)">
                                      <p:cBhvr>
                                        <p:cTn id="36" dur="500"/>
                                        <p:tgtEl>
                                          <p:spTgt spid="10"/>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3"/>
                                        </p:tgtEl>
                                        <p:attrNameLst>
                                          <p:attrName>style.visibility</p:attrName>
                                        </p:attrNameLst>
                                      </p:cBhvr>
                                      <p:to>
                                        <p:strVal val="visible"/>
                                      </p:to>
                                    </p:set>
                                    <p:animEffect transition="in" filter="wipe(left)">
                                      <p:cBhvr>
                                        <p:cTn id="4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animBg="1"/>
      <p:bldP spid="15" grpId="0" animBg="1"/>
      <p:bldP spid="13" grpId="0" animBg="1"/>
      <p:bldP spid="11" grpId="0" animBg="1"/>
      <p:bldP spid="14" grpId="0" animBg="1"/>
      <p:bldP spid="9" grpId="0" animBg="1"/>
      <p:bldP spid="8" grpId="0" uiExpand="1"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09600" y="521251"/>
            <a:ext cx="10972800" cy="1143000"/>
          </a:xfrm>
        </p:spPr>
        <p:txBody>
          <a:bodyPr>
            <a:noAutofit/>
          </a:bodyPr>
          <a:lstStyle/>
          <a:p>
            <a:r>
              <a:rPr lang="en-US" dirty="0"/>
              <a:t>Trinitarian Grammar</a:t>
            </a:r>
            <a:endParaRPr lang="en-US" sz="3333" dirty="0">
              <a:solidFill>
                <a:schemeClr val="tx1">
                  <a:lumMod val="50000"/>
                  <a:lumOff val="50000"/>
                </a:schemeClr>
              </a:solidFill>
            </a:endParaRPr>
          </a:p>
        </p:txBody>
      </p:sp>
      <p:sp>
        <p:nvSpPr>
          <p:cNvPr id="5" name="Content Placeholder 4"/>
          <p:cNvSpPr>
            <a:spLocks noGrp="1"/>
          </p:cNvSpPr>
          <p:nvPr>
            <p:ph idx="1"/>
          </p:nvPr>
        </p:nvSpPr>
        <p:spPr>
          <a:xfrm>
            <a:off x="1036272" y="2103960"/>
            <a:ext cx="10008877" cy="4230705"/>
          </a:xfrm>
        </p:spPr>
        <p:txBody>
          <a:bodyPr>
            <a:normAutofit/>
          </a:bodyPr>
          <a:lstStyle/>
          <a:p>
            <a:pPr marL="0" indent="0">
              <a:buNone/>
            </a:pPr>
            <a:r>
              <a:rPr lang="en-US" sz="3333" dirty="0"/>
              <a:t>Go therefore and </a:t>
            </a:r>
            <a:br>
              <a:rPr lang="en-US" sz="3333" dirty="0"/>
            </a:br>
            <a:r>
              <a:rPr lang="en-US" sz="3333" dirty="0"/>
              <a:t>make disciples of all the nations, </a:t>
            </a:r>
            <a:br>
              <a:rPr lang="en-US" sz="3333" dirty="0"/>
            </a:br>
            <a:r>
              <a:rPr lang="en-US" sz="3333" dirty="0"/>
              <a:t>baptizing them in</a:t>
            </a:r>
            <a:br>
              <a:rPr lang="en-US" sz="3333" dirty="0"/>
            </a:br>
            <a:r>
              <a:rPr lang="en-US" sz="3333" dirty="0"/>
              <a:t>the name of </a:t>
            </a:r>
            <a:br>
              <a:rPr lang="en-US" sz="3333" dirty="0"/>
            </a:br>
            <a:r>
              <a:rPr lang="en-US" sz="3333" dirty="0"/>
              <a:t>the Father and the Son </a:t>
            </a:r>
            <a:br>
              <a:rPr lang="en-US" sz="3333" dirty="0"/>
            </a:br>
            <a:r>
              <a:rPr lang="en-US" sz="3333" dirty="0"/>
              <a:t>and the Holy Spirit. </a:t>
            </a:r>
          </a:p>
          <a:p>
            <a:pPr marL="0" indent="0" algn="r">
              <a:buNone/>
            </a:pPr>
            <a:r>
              <a:rPr lang="en-US" sz="3333" dirty="0"/>
              <a:t>Matthew 28:19-20</a:t>
            </a:r>
          </a:p>
        </p:txBody>
      </p:sp>
      <p:grpSp>
        <p:nvGrpSpPr>
          <p:cNvPr id="2" name="Group 1">
            <a:extLst>
              <a:ext uri="{FF2B5EF4-FFF2-40B4-BE49-F238E27FC236}">
                <a16:creationId xmlns:a16="http://schemas.microsoft.com/office/drawing/2014/main" id="{EA92CAC0-4087-C206-1E87-EE4ECC59261A}"/>
              </a:ext>
            </a:extLst>
          </p:cNvPr>
          <p:cNvGrpSpPr/>
          <p:nvPr/>
        </p:nvGrpSpPr>
        <p:grpSpPr>
          <a:xfrm>
            <a:off x="10530301" y="652411"/>
            <a:ext cx="785248" cy="750990"/>
            <a:chOff x="5501640" y="1453198"/>
            <a:chExt cx="1036140" cy="985203"/>
          </a:xfrm>
        </p:grpSpPr>
        <p:sp>
          <p:nvSpPr>
            <p:cNvPr id="3" name="Oval 2">
              <a:extLst>
                <a:ext uri="{FF2B5EF4-FFF2-40B4-BE49-F238E27FC236}">
                  <a16:creationId xmlns:a16="http://schemas.microsoft.com/office/drawing/2014/main" id="{05030250-E295-2384-359B-3F8032DBD180}"/>
                </a:ext>
              </a:extLst>
            </p:cNvPr>
            <p:cNvSpPr/>
            <p:nvPr/>
          </p:nvSpPr>
          <p:spPr>
            <a:xfrm>
              <a:off x="5689782" y="1453198"/>
              <a:ext cx="594360" cy="594360"/>
            </a:xfrm>
            <a:prstGeom prst="ellipse">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3FDDDD3C-2637-AF68-3343-427118B1EB76}"/>
                </a:ext>
              </a:extLst>
            </p:cNvPr>
            <p:cNvSpPr/>
            <p:nvPr/>
          </p:nvSpPr>
          <p:spPr>
            <a:xfrm>
              <a:off x="5943420" y="1844041"/>
              <a:ext cx="594360" cy="594360"/>
            </a:xfrm>
            <a:prstGeom prst="ellipse">
              <a:avLst/>
            </a:prstGeom>
            <a:solidFill>
              <a:srgbClr val="C00000">
                <a:alpha val="7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B36E726C-759C-677A-5A35-16C99B474584}"/>
                </a:ext>
              </a:extLst>
            </p:cNvPr>
            <p:cNvSpPr/>
            <p:nvPr/>
          </p:nvSpPr>
          <p:spPr>
            <a:xfrm>
              <a:off x="5501640" y="1822609"/>
              <a:ext cx="594360" cy="594360"/>
            </a:xfrm>
            <a:prstGeom prst="ellipse">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91414518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09600" y="521251"/>
            <a:ext cx="10972800" cy="1143000"/>
          </a:xfrm>
        </p:spPr>
        <p:txBody>
          <a:bodyPr>
            <a:noAutofit/>
          </a:bodyPr>
          <a:lstStyle/>
          <a:p>
            <a:r>
              <a:rPr lang="en-US" dirty="0"/>
              <a:t>Trinitarian Grammar</a:t>
            </a:r>
            <a:endParaRPr lang="en-US" sz="3333" dirty="0">
              <a:solidFill>
                <a:schemeClr val="tx1">
                  <a:lumMod val="50000"/>
                  <a:lumOff val="50000"/>
                </a:schemeClr>
              </a:solidFill>
            </a:endParaRPr>
          </a:p>
        </p:txBody>
      </p:sp>
      <p:sp>
        <p:nvSpPr>
          <p:cNvPr id="5" name="Content Placeholder 4"/>
          <p:cNvSpPr>
            <a:spLocks noGrp="1"/>
          </p:cNvSpPr>
          <p:nvPr>
            <p:ph idx="1"/>
          </p:nvPr>
        </p:nvSpPr>
        <p:spPr>
          <a:xfrm>
            <a:off x="1036272" y="2103960"/>
            <a:ext cx="10008877" cy="4230705"/>
          </a:xfrm>
        </p:spPr>
        <p:txBody>
          <a:bodyPr>
            <a:normAutofit/>
          </a:bodyPr>
          <a:lstStyle/>
          <a:p>
            <a:pPr marL="0" indent="0">
              <a:buNone/>
            </a:pPr>
            <a:r>
              <a:rPr lang="en-US" sz="3333" dirty="0"/>
              <a:t>Go therefore and </a:t>
            </a:r>
            <a:br>
              <a:rPr lang="en-US" sz="3333" dirty="0"/>
            </a:br>
            <a:r>
              <a:rPr lang="en-US" sz="3333" dirty="0"/>
              <a:t>make disciples of all the nations, </a:t>
            </a:r>
            <a:br>
              <a:rPr lang="en-US" sz="3333" dirty="0"/>
            </a:br>
            <a:r>
              <a:rPr lang="en-US" sz="3333" dirty="0"/>
              <a:t>baptizing them in</a:t>
            </a:r>
            <a:br>
              <a:rPr lang="en-US" sz="3333" dirty="0"/>
            </a:br>
            <a:r>
              <a:rPr lang="en-US" sz="3333" dirty="0"/>
              <a:t>the name of </a:t>
            </a:r>
            <a:r>
              <a:rPr lang="en-US" sz="3333" dirty="0">
                <a:solidFill>
                  <a:schemeClr val="accent1">
                    <a:lumMod val="40000"/>
                    <a:lumOff val="60000"/>
                  </a:schemeClr>
                </a:solidFill>
              </a:rPr>
              <a:t>(oneness of God)</a:t>
            </a:r>
            <a:br>
              <a:rPr lang="en-US" sz="3333" dirty="0"/>
            </a:br>
            <a:r>
              <a:rPr lang="en-US" sz="3333" dirty="0"/>
              <a:t>the Father and the Son </a:t>
            </a:r>
            <a:br>
              <a:rPr lang="en-US" sz="3333" dirty="0"/>
            </a:br>
            <a:r>
              <a:rPr lang="en-US" sz="3333" dirty="0"/>
              <a:t>and the Holy Spirit. </a:t>
            </a:r>
            <a:r>
              <a:rPr lang="en-US" sz="3333" dirty="0">
                <a:solidFill>
                  <a:schemeClr val="accent1">
                    <a:lumMod val="40000"/>
                    <a:lumOff val="60000"/>
                  </a:schemeClr>
                </a:solidFill>
              </a:rPr>
              <a:t>(distinct persons)</a:t>
            </a:r>
          </a:p>
          <a:p>
            <a:pPr marL="0" indent="0" algn="r">
              <a:buNone/>
            </a:pPr>
            <a:r>
              <a:rPr lang="en-US" sz="3333" dirty="0"/>
              <a:t>Matthew 28:19-20</a:t>
            </a:r>
          </a:p>
        </p:txBody>
      </p:sp>
      <p:grpSp>
        <p:nvGrpSpPr>
          <p:cNvPr id="2" name="Group 1">
            <a:extLst>
              <a:ext uri="{FF2B5EF4-FFF2-40B4-BE49-F238E27FC236}">
                <a16:creationId xmlns:a16="http://schemas.microsoft.com/office/drawing/2014/main" id="{D8C284FC-7525-C1ED-979A-4266C22A9772}"/>
              </a:ext>
            </a:extLst>
          </p:cNvPr>
          <p:cNvGrpSpPr/>
          <p:nvPr/>
        </p:nvGrpSpPr>
        <p:grpSpPr>
          <a:xfrm>
            <a:off x="10530301" y="652411"/>
            <a:ext cx="785248" cy="750990"/>
            <a:chOff x="5501640" y="1453198"/>
            <a:chExt cx="1036140" cy="985203"/>
          </a:xfrm>
        </p:grpSpPr>
        <p:sp>
          <p:nvSpPr>
            <p:cNvPr id="3" name="Oval 2">
              <a:extLst>
                <a:ext uri="{FF2B5EF4-FFF2-40B4-BE49-F238E27FC236}">
                  <a16:creationId xmlns:a16="http://schemas.microsoft.com/office/drawing/2014/main" id="{7A1C2B6A-47DF-0DBE-80DF-73903C777E7F}"/>
                </a:ext>
              </a:extLst>
            </p:cNvPr>
            <p:cNvSpPr/>
            <p:nvPr/>
          </p:nvSpPr>
          <p:spPr>
            <a:xfrm>
              <a:off x="5689782" y="1453198"/>
              <a:ext cx="594360" cy="594360"/>
            </a:xfrm>
            <a:prstGeom prst="ellipse">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9D892092-7ECE-D0F6-7B0B-020C4A6597B6}"/>
                </a:ext>
              </a:extLst>
            </p:cNvPr>
            <p:cNvSpPr/>
            <p:nvPr/>
          </p:nvSpPr>
          <p:spPr>
            <a:xfrm>
              <a:off x="5943420" y="1844041"/>
              <a:ext cx="594360" cy="594360"/>
            </a:xfrm>
            <a:prstGeom prst="ellipse">
              <a:avLst/>
            </a:prstGeom>
            <a:solidFill>
              <a:srgbClr val="C00000">
                <a:alpha val="7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A934D6E6-5948-D75F-BAB6-844234EFD5B6}"/>
                </a:ext>
              </a:extLst>
            </p:cNvPr>
            <p:cNvSpPr/>
            <p:nvPr/>
          </p:nvSpPr>
          <p:spPr>
            <a:xfrm>
              <a:off x="5501640" y="1822609"/>
              <a:ext cx="594360" cy="594360"/>
            </a:xfrm>
            <a:prstGeom prst="ellipse">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55751238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09600" y="521251"/>
            <a:ext cx="10972800" cy="1143000"/>
          </a:xfrm>
        </p:spPr>
        <p:txBody>
          <a:bodyPr>
            <a:noAutofit/>
          </a:bodyPr>
          <a:lstStyle/>
          <a:p>
            <a:r>
              <a:rPr lang="en-US" dirty="0"/>
              <a:t>Trinitarian Grammar</a:t>
            </a:r>
            <a:endParaRPr lang="en-US" sz="3333" dirty="0">
              <a:solidFill>
                <a:schemeClr val="tx1">
                  <a:lumMod val="50000"/>
                  <a:lumOff val="50000"/>
                </a:schemeClr>
              </a:solidFill>
            </a:endParaRPr>
          </a:p>
        </p:txBody>
      </p:sp>
      <p:sp>
        <p:nvSpPr>
          <p:cNvPr id="10" name="Rectangle 9">
            <a:extLst>
              <a:ext uri="{FF2B5EF4-FFF2-40B4-BE49-F238E27FC236}">
                <a16:creationId xmlns:a16="http://schemas.microsoft.com/office/drawing/2014/main" id="{6C875E9C-A0F0-9746-9B03-CDF67F516E3E}"/>
              </a:ext>
            </a:extLst>
          </p:cNvPr>
          <p:cNvSpPr/>
          <p:nvPr/>
        </p:nvSpPr>
        <p:spPr>
          <a:xfrm>
            <a:off x="2497226" y="2103960"/>
            <a:ext cx="1507217" cy="457200"/>
          </a:xfrm>
          <a:prstGeom prst="rect">
            <a:avLst/>
          </a:prstGeom>
          <a:solidFill>
            <a:srgbClr val="FFD4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1" name="Rectangle 10">
            <a:extLst>
              <a:ext uri="{FF2B5EF4-FFF2-40B4-BE49-F238E27FC236}">
                <a16:creationId xmlns:a16="http://schemas.microsoft.com/office/drawing/2014/main" id="{57628E19-D60B-CD43-A754-E81F59074536}"/>
              </a:ext>
            </a:extLst>
          </p:cNvPr>
          <p:cNvSpPr/>
          <p:nvPr/>
        </p:nvSpPr>
        <p:spPr>
          <a:xfrm>
            <a:off x="4793734" y="2103960"/>
            <a:ext cx="1507217" cy="457200"/>
          </a:xfrm>
          <a:prstGeom prst="rect">
            <a:avLst/>
          </a:prstGeom>
          <a:solidFill>
            <a:srgbClr val="FFD4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2" name="Rectangle 11">
            <a:extLst>
              <a:ext uri="{FF2B5EF4-FFF2-40B4-BE49-F238E27FC236}">
                <a16:creationId xmlns:a16="http://schemas.microsoft.com/office/drawing/2014/main" id="{E8EE931C-1449-A942-95BA-C2A1C0C2C7BB}"/>
              </a:ext>
            </a:extLst>
          </p:cNvPr>
          <p:cNvSpPr/>
          <p:nvPr/>
        </p:nvSpPr>
        <p:spPr>
          <a:xfrm>
            <a:off x="1115829" y="2561160"/>
            <a:ext cx="1507217" cy="457200"/>
          </a:xfrm>
          <a:prstGeom prst="rect">
            <a:avLst/>
          </a:prstGeom>
          <a:solidFill>
            <a:srgbClr val="FFD4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3" name="Rectangle 12">
            <a:extLst>
              <a:ext uri="{FF2B5EF4-FFF2-40B4-BE49-F238E27FC236}">
                <a16:creationId xmlns:a16="http://schemas.microsoft.com/office/drawing/2014/main" id="{7A7068FF-18A1-854C-AA93-F128FE8995AB}"/>
              </a:ext>
            </a:extLst>
          </p:cNvPr>
          <p:cNvSpPr/>
          <p:nvPr/>
        </p:nvSpPr>
        <p:spPr>
          <a:xfrm>
            <a:off x="6371198" y="2563051"/>
            <a:ext cx="1507217" cy="457200"/>
          </a:xfrm>
          <a:prstGeom prst="rect">
            <a:avLst/>
          </a:prstGeom>
          <a:solidFill>
            <a:srgbClr val="FFD4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4" name="Rectangle 13">
            <a:extLst>
              <a:ext uri="{FF2B5EF4-FFF2-40B4-BE49-F238E27FC236}">
                <a16:creationId xmlns:a16="http://schemas.microsoft.com/office/drawing/2014/main" id="{84DBE311-C708-DD48-9D8C-68FB78C0B4B7}"/>
              </a:ext>
            </a:extLst>
          </p:cNvPr>
          <p:cNvSpPr/>
          <p:nvPr/>
        </p:nvSpPr>
        <p:spPr>
          <a:xfrm>
            <a:off x="7977161" y="2561160"/>
            <a:ext cx="1507217" cy="457200"/>
          </a:xfrm>
          <a:prstGeom prst="rect">
            <a:avLst/>
          </a:prstGeom>
          <a:solidFill>
            <a:srgbClr val="FFD4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5" name="Rectangle 14">
            <a:extLst>
              <a:ext uri="{FF2B5EF4-FFF2-40B4-BE49-F238E27FC236}">
                <a16:creationId xmlns:a16="http://schemas.microsoft.com/office/drawing/2014/main" id="{A08DB862-D782-EF4C-B112-E3D1D29AE9DE}"/>
              </a:ext>
            </a:extLst>
          </p:cNvPr>
          <p:cNvSpPr/>
          <p:nvPr/>
        </p:nvSpPr>
        <p:spPr>
          <a:xfrm>
            <a:off x="2528604" y="3000869"/>
            <a:ext cx="1507217" cy="457200"/>
          </a:xfrm>
          <a:prstGeom prst="rect">
            <a:avLst/>
          </a:prstGeom>
          <a:solidFill>
            <a:srgbClr val="FFD4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5" name="Content Placeholder 4"/>
          <p:cNvSpPr>
            <a:spLocks noGrp="1"/>
          </p:cNvSpPr>
          <p:nvPr>
            <p:ph idx="1"/>
          </p:nvPr>
        </p:nvSpPr>
        <p:spPr>
          <a:xfrm>
            <a:off x="1036272" y="2103960"/>
            <a:ext cx="10008877" cy="4230705"/>
          </a:xfrm>
        </p:spPr>
        <p:txBody>
          <a:bodyPr>
            <a:normAutofit/>
          </a:bodyPr>
          <a:lstStyle/>
          <a:p>
            <a:pPr marL="0" indent="0">
              <a:lnSpc>
                <a:spcPct val="100000"/>
              </a:lnSpc>
              <a:buNone/>
            </a:pPr>
            <a:r>
              <a:rPr lang="en-US" dirty="0"/>
              <a:t>There is one body and one Spirit, just as you were called to one hope when you were called; one Lord, one faith, one baptism; one God and Father of all, who is over all and through all and in all.</a:t>
            </a:r>
          </a:p>
          <a:p>
            <a:pPr marL="0" indent="0" algn="r">
              <a:lnSpc>
                <a:spcPct val="100000"/>
              </a:lnSpc>
              <a:buNone/>
            </a:pPr>
            <a:r>
              <a:rPr lang="en-US" sz="3333" dirty="0"/>
              <a:t>Ephesians 4:4-6</a:t>
            </a:r>
          </a:p>
        </p:txBody>
      </p:sp>
      <p:grpSp>
        <p:nvGrpSpPr>
          <p:cNvPr id="2" name="Group 1">
            <a:extLst>
              <a:ext uri="{FF2B5EF4-FFF2-40B4-BE49-F238E27FC236}">
                <a16:creationId xmlns:a16="http://schemas.microsoft.com/office/drawing/2014/main" id="{127A0115-487A-0022-0554-9215D617A081}"/>
              </a:ext>
            </a:extLst>
          </p:cNvPr>
          <p:cNvGrpSpPr/>
          <p:nvPr/>
        </p:nvGrpSpPr>
        <p:grpSpPr>
          <a:xfrm>
            <a:off x="10530301" y="652411"/>
            <a:ext cx="785248" cy="750990"/>
            <a:chOff x="5501640" y="1453198"/>
            <a:chExt cx="1036140" cy="985203"/>
          </a:xfrm>
        </p:grpSpPr>
        <p:sp>
          <p:nvSpPr>
            <p:cNvPr id="3" name="Oval 2">
              <a:extLst>
                <a:ext uri="{FF2B5EF4-FFF2-40B4-BE49-F238E27FC236}">
                  <a16:creationId xmlns:a16="http://schemas.microsoft.com/office/drawing/2014/main" id="{343E9FA2-7B75-EB62-726C-13C84B69EFFF}"/>
                </a:ext>
              </a:extLst>
            </p:cNvPr>
            <p:cNvSpPr/>
            <p:nvPr/>
          </p:nvSpPr>
          <p:spPr>
            <a:xfrm>
              <a:off x="5689782" y="1453198"/>
              <a:ext cx="594360" cy="594360"/>
            </a:xfrm>
            <a:prstGeom prst="ellipse">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2BA1A95D-E01F-DDBE-3ED6-CD7EB44516BE}"/>
                </a:ext>
              </a:extLst>
            </p:cNvPr>
            <p:cNvSpPr/>
            <p:nvPr/>
          </p:nvSpPr>
          <p:spPr>
            <a:xfrm>
              <a:off x="5943420" y="1844041"/>
              <a:ext cx="594360" cy="594360"/>
            </a:xfrm>
            <a:prstGeom prst="ellipse">
              <a:avLst/>
            </a:prstGeom>
            <a:solidFill>
              <a:srgbClr val="C00000">
                <a:alpha val="7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AF1036B2-C947-C4B9-EB6D-0FD9147321AD}"/>
                </a:ext>
              </a:extLst>
            </p:cNvPr>
            <p:cNvSpPr/>
            <p:nvPr/>
          </p:nvSpPr>
          <p:spPr>
            <a:xfrm>
              <a:off x="5501640" y="1822609"/>
              <a:ext cx="594360" cy="594360"/>
            </a:xfrm>
            <a:prstGeom prst="ellipse">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731397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left)">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left)">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left)">
                                      <p:cBhvr>
                                        <p:cTn id="3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1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riangle 7">
            <a:extLst>
              <a:ext uri="{FF2B5EF4-FFF2-40B4-BE49-F238E27FC236}">
                <a16:creationId xmlns:a16="http://schemas.microsoft.com/office/drawing/2014/main" id="{E74F604D-15B2-FEC2-7FCF-7AF2EC0A0C96}"/>
              </a:ext>
            </a:extLst>
          </p:cNvPr>
          <p:cNvSpPr/>
          <p:nvPr/>
        </p:nvSpPr>
        <p:spPr>
          <a:xfrm rot="5400000">
            <a:off x="411748" y="4772381"/>
            <a:ext cx="847103" cy="1777239"/>
          </a:xfrm>
          <a:custGeom>
            <a:avLst/>
            <a:gdLst>
              <a:gd name="connsiteX0" fmla="*/ 0 w 1696068"/>
              <a:gd name="connsiteY0" fmla="*/ 1657622 h 1657622"/>
              <a:gd name="connsiteX1" fmla="*/ 848034 w 1696068"/>
              <a:gd name="connsiteY1" fmla="*/ 0 h 1657622"/>
              <a:gd name="connsiteX2" fmla="*/ 1696068 w 1696068"/>
              <a:gd name="connsiteY2" fmla="*/ 1657622 h 1657622"/>
              <a:gd name="connsiteX3" fmla="*/ 0 w 1696068"/>
              <a:gd name="connsiteY3" fmla="*/ 1657622 h 1657622"/>
              <a:gd name="connsiteX0" fmla="*/ 0 w 848034"/>
              <a:gd name="connsiteY0" fmla="*/ 1657622 h 1657622"/>
              <a:gd name="connsiteX1" fmla="*/ 848034 w 848034"/>
              <a:gd name="connsiteY1" fmla="*/ 0 h 1657622"/>
              <a:gd name="connsiteX2" fmla="*/ 730868 w 848034"/>
              <a:gd name="connsiteY2" fmla="*/ 1657622 h 1657622"/>
              <a:gd name="connsiteX3" fmla="*/ 0 w 848034"/>
              <a:gd name="connsiteY3" fmla="*/ 1657622 h 1657622"/>
              <a:gd name="connsiteX0" fmla="*/ 0 w 657534"/>
              <a:gd name="connsiteY0" fmla="*/ 1670322 h 1670322"/>
              <a:gd name="connsiteX1" fmla="*/ 657534 w 657534"/>
              <a:gd name="connsiteY1" fmla="*/ 0 h 1670322"/>
              <a:gd name="connsiteX2" fmla="*/ 540368 w 657534"/>
              <a:gd name="connsiteY2" fmla="*/ 1657622 h 1670322"/>
              <a:gd name="connsiteX3" fmla="*/ 0 w 657534"/>
              <a:gd name="connsiteY3" fmla="*/ 1670322 h 1670322"/>
              <a:gd name="connsiteX0" fmla="*/ 0 w 873434"/>
              <a:gd name="connsiteY0" fmla="*/ 2800622 h 2800622"/>
              <a:gd name="connsiteX1" fmla="*/ 873434 w 873434"/>
              <a:gd name="connsiteY1" fmla="*/ 0 h 2800622"/>
              <a:gd name="connsiteX2" fmla="*/ 540368 w 873434"/>
              <a:gd name="connsiteY2" fmla="*/ 2787922 h 2800622"/>
              <a:gd name="connsiteX3" fmla="*/ 0 w 873434"/>
              <a:gd name="connsiteY3" fmla="*/ 2800622 h 2800622"/>
              <a:gd name="connsiteX0" fmla="*/ 0 w 905518"/>
              <a:gd name="connsiteY0" fmla="*/ 1822054 h 1822054"/>
              <a:gd name="connsiteX1" fmla="*/ 905518 w 905518"/>
              <a:gd name="connsiteY1" fmla="*/ 0 h 1822054"/>
              <a:gd name="connsiteX2" fmla="*/ 540368 w 905518"/>
              <a:gd name="connsiteY2" fmla="*/ 1809354 h 1822054"/>
              <a:gd name="connsiteX3" fmla="*/ 0 w 905518"/>
              <a:gd name="connsiteY3" fmla="*/ 1822054 h 1822054"/>
            </a:gdLst>
            <a:ahLst/>
            <a:cxnLst>
              <a:cxn ang="0">
                <a:pos x="connsiteX0" y="connsiteY0"/>
              </a:cxn>
              <a:cxn ang="0">
                <a:pos x="connsiteX1" y="connsiteY1"/>
              </a:cxn>
              <a:cxn ang="0">
                <a:pos x="connsiteX2" y="connsiteY2"/>
              </a:cxn>
              <a:cxn ang="0">
                <a:pos x="connsiteX3" y="connsiteY3"/>
              </a:cxn>
            </a:cxnLst>
            <a:rect l="l" t="t" r="r" b="b"/>
            <a:pathLst>
              <a:path w="905518" h="1822054">
                <a:moveTo>
                  <a:pt x="0" y="1822054"/>
                </a:moveTo>
                <a:lnTo>
                  <a:pt x="905518" y="0"/>
                </a:lnTo>
                <a:lnTo>
                  <a:pt x="540368" y="1809354"/>
                </a:lnTo>
                <a:lnTo>
                  <a:pt x="0" y="1822054"/>
                </a:lnTo>
                <a:close/>
              </a:path>
            </a:pathLst>
          </a:custGeom>
          <a:solidFill>
            <a:srgbClr val="FFD3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riangle 7">
            <a:extLst>
              <a:ext uri="{FF2B5EF4-FFF2-40B4-BE49-F238E27FC236}">
                <a16:creationId xmlns:a16="http://schemas.microsoft.com/office/drawing/2014/main" id="{D8A74BA2-36F1-BF38-5A1D-E3CBE0B776C0}"/>
              </a:ext>
            </a:extLst>
          </p:cNvPr>
          <p:cNvSpPr/>
          <p:nvPr/>
        </p:nvSpPr>
        <p:spPr>
          <a:xfrm rot="5400000">
            <a:off x="4481120" y="4388561"/>
            <a:ext cx="1354695" cy="1809353"/>
          </a:xfrm>
          <a:custGeom>
            <a:avLst/>
            <a:gdLst>
              <a:gd name="connsiteX0" fmla="*/ 0 w 1696068"/>
              <a:gd name="connsiteY0" fmla="*/ 1657622 h 1657622"/>
              <a:gd name="connsiteX1" fmla="*/ 848034 w 1696068"/>
              <a:gd name="connsiteY1" fmla="*/ 0 h 1657622"/>
              <a:gd name="connsiteX2" fmla="*/ 1696068 w 1696068"/>
              <a:gd name="connsiteY2" fmla="*/ 1657622 h 1657622"/>
              <a:gd name="connsiteX3" fmla="*/ 0 w 1696068"/>
              <a:gd name="connsiteY3" fmla="*/ 1657622 h 1657622"/>
              <a:gd name="connsiteX0" fmla="*/ 0 w 848034"/>
              <a:gd name="connsiteY0" fmla="*/ 1657622 h 1657622"/>
              <a:gd name="connsiteX1" fmla="*/ 848034 w 848034"/>
              <a:gd name="connsiteY1" fmla="*/ 0 h 1657622"/>
              <a:gd name="connsiteX2" fmla="*/ 730868 w 848034"/>
              <a:gd name="connsiteY2" fmla="*/ 1657622 h 1657622"/>
              <a:gd name="connsiteX3" fmla="*/ 0 w 848034"/>
              <a:gd name="connsiteY3" fmla="*/ 1657622 h 1657622"/>
              <a:gd name="connsiteX0" fmla="*/ 0 w 657534"/>
              <a:gd name="connsiteY0" fmla="*/ 1670322 h 1670322"/>
              <a:gd name="connsiteX1" fmla="*/ 657534 w 657534"/>
              <a:gd name="connsiteY1" fmla="*/ 0 h 1670322"/>
              <a:gd name="connsiteX2" fmla="*/ 540368 w 657534"/>
              <a:gd name="connsiteY2" fmla="*/ 1657622 h 1670322"/>
              <a:gd name="connsiteX3" fmla="*/ 0 w 657534"/>
              <a:gd name="connsiteY3" fmla="*/ 1670322 h 1670322"/>
              <a:gd name="connsiteX0" fmla="*/ 0 w 873434"/>
              <a:gd name="connsiteY0" fmla="*/ 2800622 h 2800622"/>
              <a:gd name="connsiteX1" fmla="*/ 873434 w 873434"/>
              <a:gd name="connsiteY1" fmla="*/ 0 h 2800622"/>
              <a:gd name="connsiteX2" fmla="*/ 540368 w 873434"/>
              <a:gd name="connsiteY2" fmla="*/ 2787922 h 2800622"/>
              <a:gd name="connsiteX3" fmla="*/ 0 w 873434"/>
              <a:gd name="connsiteY3" fmla="*/ 2800622 h 2800622"/>
              <a:gd name="connsiteX0" fmla="*/ 69232 w 942666"/>
              <a:gd name="connsiteY0" fmla="*/ 2800622 h 2800622"/>
              <a:gd name="connsiteX1" fmla="*/ 942666 w 942666"/>
              <a:gd name="connsiteY1" fmla="*/ 0 h 2800622"/>
              <a:gd name="connsiteX2" fmla="*/ 0 w 942666"/>
              <a:gd name="connsiteY2" fmla="*/ 1873522 h 2800622"/>
              <a:gd name="connsiteX3" fmla="*/ 69232 w 942666"/>
              <a:gd name="connsiteY3" fmla="*/ 2800622 h 2800622"/>
              <a:gd name="connsiteX0" fmla="*/ 0 w 1306571"/>
              <a:gd name="connsiteY0" fmla="*/ 1806012 h 1873522"/>
              <a:gd name="connsiteX1" fmla="*/ 1306571 w 1306571"/>
              <a:gd name="connsiteY1" fmla="*/ 0 h 1873522"/>
              <a:gd name="connsiteX2" fmla="*/ 363905 w 1306571"/>
              <a:gd name="connsiteY2" fmla="*/ 1873522 h 1873522"/>
              <a:gd name="connsiteX3" fmla="*/ 0 w 1306571"/>
              <a:gd name="connsiteY3" fmla="*/ 1806012 h 1873522"/>
              <a:gd name="connsiteX0" fmla="*/ 0 w 1322611"/>
              <a:gd name="connsiteY0" fmla="*/ 1661633 h 1873522"/>
              <a:gd name="connsiteX1" fmla="*/ 1322611 w 1322611"/>
              <a:gd name="connsiteY1" fmla="*/ 0 h 1873522"/>
              <a:gd name="connsiteX2" fmla="*/ 379945 w 1322611"/>
              <a:gd name="connsiteY2" fmla="*/ 1873522 h 1873522"/>
              <a:gd name="connsiteX3" fmla="*/ 0 w 1322611"/>
              <a:gd name="connsiteY3" fmla="*/ 1661633 h 1873522"/>
              <a:gd name="connsiteX0" fmla="*/ 0 w 1322611"/>
              <a:gd name="connsiteY0" fmla="*/ 1661633 h 1697058"/>
              <a:gd name="connsiteX1" fmla="*/ 1322611 w 1322611"/>
              <a:gd name="connsiteY1" fmla="*/ 0 h 1697058"/>
              <a:gd name="connsiteX2" fmla="*/ 460158 w 1322611"/>
              <a:gd name="connsiteY2" fmla="*/ 1697058 h 1697058"/>
              <a:gd name="connsiteX3" fmla="*/ 0 w 1322611"/>
              <a:gd name="connsiteY3" fmla="*/ 1661633 h 1697058"/>
              <a:gd name="connsiteX0" fmla="*/ 0 w 1322611"/>
              <a:gd name="connsiteY0" fmla="*/ 1661633 h 1809353"/>
              <a:gd name="connsiteX1" fmla="*/ 1322611 w 1322611"/>
              <a:gd name="connsiteY1" fmla="*/ 0 h 1809353"/>
              <a:gd name="connsiteX2" fmla="*/ 363909 w 1322611"/>
              <a:gd name="connsiteY2" fmla="*/ 1809353 h 1809353"/>
              <a:gd name="connsiteX3" fmla="*/ 0 w 1322611"/>
              <a:gd name="connsiteY3" fmla="*/ 1661633 h 1809353"/>
              <a:gd name="connsiteX0" fmla="*/ 0 w 1354695"/>
              <a:gd name="connsiteY0" fmla="*/ 1773928 h 1809353"/>
              <a:gd name="connsiteX1" fmla="*/ 1354695 w 1354695"/>
              <a:gd name="connsiteY1" fmla="*/ 0 h 1809353"/>
              <a:gd name="connsiteX2" fmla="*/ 395993 w 1354695"/>
              <a:gd name="connsiteY2" fmla="*/ 1809353 h 1809353"/>
              <a:gd name="connsiteX3" fmla="*/ 0 w 1354695"/>
              <a:gd name="connsiteY3" fmla="*/ 1773928 h 1809353"/>
            </a:gdLst>
            <a:ahLst/>
            <a:cxnLst>
              <a:cxn ang="0">
                <a:pos x="connsiteX0" y="connsiteY0"/>
              </a:cxn>
              <a:cxn ang="0">
                <a:pos x="connsiteX1" y="connsiteY1"/>
              </a:cxn>
              <a:cxn ang="0">
                <a:pos x="connsiteX2" y="connsiteY2"/>
              </a:cxn>
              <a:cxn ang="0">
                <a:pos x="connsiteX3" y="connsiteY3"/>
              </a:cxn>
            </a:cxnLst>
            <a:rect l="l" t="t" r="r" b="b"/>
            <a:pathLst>
              <a:path w="1354695" h="1809353">
                <a:moveTo>
                  <a:pt x="0" y="1773928"/>
                </a:moveTo>
                <a:lnTo>
                  <a:pt x="1354695" y="0"/>
                </a:lnTo>
                <a:lnTo>
                  <a:pt x="395993" y="1809353"/>
                </a:lnTo>
                <a:lnTo>
                  <a:pt x="0" y="1773928"/>
                </a:lnTo>
                <a:close/>
              </a:path>
            </a:pathLst>
          </a:custGeom>
          <a:solidFill>
            <a:srgbClr val="FFD3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4043FBE-478D-91EA-18B3-43064655E0ED}"/>
              </a:ext>
            </a:extLst>
          </p:cNvPr>
          <p:cNvSpPr>
            <a:spLocks noGrp="1"/>
          </p:cNvSpPr>
          <p:nvPr>
            <p:ph type="title"/>
          </p:nvPr>
        </p:nvSpPr>
        <p:spPr/>
        <p:txBody>
          <a:bodyPr/>
          <a:lstStyle/>
          <a:p>
            <a:r>
              <a:rPr lang="en-US" dirty="0"/>
              <a:t>Perichoresis</a:t>
            </a:r>
          </a:p>
        </p:txBody>
      </p:sp>
      <p:sp>
        <p:nvSpPr>
          <p:cNvPr id="7" name="Triangle 6">
            <a:extLst>
              <a:ext uri="{FF2B5EF4-FFF2-40B4-BE49-F238E27FC236}">
                <a16:creationId xmlns:a16="http://schemas.microsoft.com/office/drawing/2014/main" id="{72BF8D01-1D43-9503-6FD6-7F44744C65B0}"/>
              </a:ext>
            </a:extLst>
          </p:cNvPr>
          <p:cNvSpPr/>
          <p:nvPr/>
        </p:nvSpPr>
        <p:spPr>
          <a:xfrm>
            <a:off x="-92394" y="4821763"/>
            <a:ext cx="1588504" cy="902525"/>
          </a:xfrm>
          <a:custGeom>
            <a:avLst/>
            <a:gdLst>
              <a:gd name="connsiteX0" fmla="*/ 0 w 1435100"/>
              <a:gd name="connsiteY0" fmla="*/ 660400 h 660400"/>
              <a:gd name="connsiteX1" fmla="*/ 717550 w 1435100"/>
              <a:gd name="connsiteY1" fmla="*/ 0 h 660400"/>
              <a:gd name="connsiteX2" fmla="*/ 1435100 w 1435100"/>
              <a:gd name="connsiteY2" fmla="*/ 660400 h 660400"/>
              <a:gd name="connsiteX3" fmla="*/ 0 w 1435100"/>
              <a:gd name="connsiteY3" fmla="*/ 660400 h 660400"/>
              <a:gd name="connsiteX0" fmla="*/ 0 w 1435100"/>
              <a:gd name="connsiteY0" fmla="*/ 673100 h 673100"/>
              <a:gd name="connsiteX1" fmla="*/ 82550 w 1435100"/>
              <a:gd name="connsiteY1" fmla="*/ 0 h 673100"/>
              <a:gd name="connsiteX2" fmla="*/ 1435100 w 1435100"/>
              <a:gd name="connsiteY2" fmla="*/ 673100 h 673100"/>
              <a:gd name="connsiteX3" fmla="*/ 0 w 1435100"/>
              <a:gd name="connsiteY3" fmla="*/ 673100 h 673100"/>
              <a:gd name="connsiteX0" fmla="*/ 0 w 1371600"/>
              <a:gd name="connsiteY0" fmla="*/ 673100 h 673100"/>
              <a:gd name="connsiteX1" fmla="*/ 19050 w 1371600"/>
              <a:gd name="connsiteY1" fmla="*/ 0 h 673100"/>
              <a:gd name="connsiteX2" fmla="*/ 1371600 w 1371600"/>
              <a:gd name="connsiteY2" fmla="*/ 673100 h 673100"/>
              <a:gd name="connsiteX3" fmla="*/ 0 w 1371600"/>
              <a:gd name="connsiteY3" fmla="*/ 673100 h 673100"/>
              <a:gd name="connsiteX0" fmla="*/ 0 w 1473200"/>
              <a:gd name="connsiteY0" fmla="*/ 889000 h 889000"/>
              <a:gd name="connsiteX1" fmla="*/ 19050 w 1473200"/>
              <a:gd name="connsiteY1" fmla="*/ 215900 h 889000"/>
              <a:gd name="connsiteX2" fmla="*/ 1473200 w 1473200"/>
              <a:gd name="connsiteY2" fmla="*/ 0 h 889000"/>
              <a:gd name="connsiteX3" fmla="*/ 0 w 1473200"/>
              <a:gd name="connsiteY3" fmla="*/ 889000 h 889000"/>
              <a:gd name="connsiteX0" fmla="*/ 552450 w 2025650"/>
              <a:gd name="connsiteY0" fmla="*/ 889000 h 889000"/>
              <a:gd name="connsiteX1" fmla="*/ 0 w 2025650"/>
              <a:gd name="connsiteY1" fmla="*/ 304800 h 889000"/>
              <a:gd name="connsiteX2" fmla="*/ 2025650 w 2025650"/>
              <a:gd name="connsiteY2" fmla="*/ 0 h 889000"/>
              <a:gd name="connsiteX3" fmla="*/ 552450 w 2025650"/>
              <a:gd name="connsiteY3" fmla="*/ 889000 h 889000"/>
              <a:gd name="connsiteX0" fmla="*/ 0 w 2082800"/>
              <a:gd name="connsiteY0" fmla="*/ 914400 h 914400"/>
              <a:gd name="connsiteX1" fmla="*/ 57150 w 2082800"/>
              <a:gd name="connsiteY1" fmla="*/ 304800 h 914400"/>
              <a:gd name="connsiteX2" fmla="*/ 2082800 w 2082800"/>
              <a:gd name="connsiteY2" fmla="*/ 0 h 914400"/>
              <a:gd name="connsiteX3" fmla="*/ 0 w 2082800"/>
              <a:gd name="connsiteY3" fmla="*/ 914400 h 914400"/>
              <a:gd name="connsiteX0" fmla="*/ 19050 w 2101850"/>
              <a:gd name="connsiteY0" fmla="*/ 914400 h 914400"/>
              <a:gd name="connsiteX1" fmla="*/ 0 w 2101850"/>
              <a:gd name="connsiteY1" fmla="*/ 330200 h 914400"/>
              <a:gd name="connsiteX2" fmla="*/ 2101850 w 2101850"/>
              <a:gd name="connsiteY2" fmla="*/ 0 h 914400"/>
              <a:gd name="connsiteX3" fmla="*/ 19050 w 2101850"/>
              <a:gd name="connsiteY3" fmla="*/ 914400 h 914400"/>
              <a:gd name="connsiteX0" fmla="*/ 19050 w 1540377"/>
              <a:gd name="connsiteY0" fmla="*/ 850231 h 850231"/>
              <a:gd name="connsiteX1" fmla="*/ 0 w 1540377"/>
              <a:gd name="connsiteY1" fmla="*/ 266031 h 850231"/>
              <a:gd name="connsiteX2" fmla="*/ 1540377 w 1540377"/>
              <a:gd name="connsiteY2" fmla="*/ 0 h 850231"/>
              <a:gd name="connsiteX3" fmla="*/ 19050 w 1540377"/>
              <a:gd name="connsiteY3" fmla="*/ 850231 h 850231"/>
              <a:gd name="connsiteX0" fmla="*/ 19050 w 1588504"/>
              <a:gd name="connsiteY0" fmla="*/ 850231 h 850231"/>
              <a:gd name="connsiteX1" fmla="*/ 0 w 1588504"/>
              <a:gd name="connsiteY1" fmla="*/ 266031 h 850231"/>
              <a:gd name="connsiteX2" fmla="*/ 1588504 w 1588504"/>
              <a:gd name="connsiteY2" fmla="*/ 0 h 850231"/>
              <a:gd name="connsiteX3" fmla="*/ 19050 w 1588504"/>
              <a:gd name="connsiteY3" fmla="*/ 850231 h 850231"/>
            </a:gdLst>
            <a:ahLst/>
            <a:cxnLst>
              <a:cxn ang="0">
                <a:pos x="connsiteX0" y="connsiteY0"/>
              </a:cxn>
              <a:cxn ang="0">
                <a:pos x="connsiteX1" y="connsiteY1"/>
              </a:cxn>
              <a:cxn ang="0">
                <a:pos x="connsiteX2" y="connsiteY2"/>
              </a:cxn>
              <a:cxn ang="0">
                <a:pos x="connsiteX3" y="connsiteY3"/>
              </a:cxn>
            </a:cxnLst>
            <a:rect l="l" t="t" r="r" b="b"/>
            <a:pathLst>
              <a:path w="1588504" h="850231">
                <a:moveTo>
                  <a:pt x="19050" y="850231"/>
                </a:moveTo>
                <a:lnTo>
                  <a:pt x="0" y="266031"/>
                </a:lnTo>
                <a:lnTo>
                  <a:pt x="1588504" y="0"/>
                </a:lnTo>
                <a:lnTo>
                  <a:pt x="19050" y="850231"/>
                </a:lnTo>
                <a:close/>
              </a:path>
            </a:pathLst>
          </a:custGeom>
          <a:solidFill>
            <a:srgbClr val="4571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riangle 6">
            <a:extLst>
              <a:ext uri="{FF2B5EF4-FFF2-40B4-BE49-F238E27FC236}">
                <a16:creationId xmlns:a16="http://schemas.microsoft.com/office/drawing/2014/main" id="{9F9A2266-7E33-A80C-47B8-7FE78294823C}"/>
              </a:ext>
            </a:extLst>
          </p:cNvPr>
          <p:cNvSpPr/>
          <p:nvPr/>
        </p:nvSpPr>
        <p:spPr>
          <a:xfrm>
            <a:off x="8348248" y="5178594"/>
            <a:ext cx="1339850" cy="1010664"/>
          </a:xfrm>
          <a:custGeom>
            <a:avLst/>
            <a:gdLst>
              <a:gd name="connsiteX0" fmla="*/ 0 w 1435100"/>
              <a:gd name="connsiteY0" fmla="*/ 660400 h 660400"/>
              <a:gd name="connsiteX1" fmla="*/ 717550 w 1435100"/>
              <a:gd name="connsiteY1" fmla="*/ 0 h 660400"/>
              <a:gd name="connsiteX2" fmla="*/ 1435100 w 1435100"/>
              <a:gd name="connsiteY2" fmla="*/ 660400 h 660400"/>
              <a:gd name="connsiteX3" fmla="*/ 0 w 1435100"/>
              <a:gd name="connsiteY3" fmla="*/ 660400 h 660400"/>
              <a:gd name="connsiteX0" fmla="*/ 0 w 1435100"/>
              <a:gd name="connsiteY0" fmla="*/ 673100 h 673100"/>
              <a:gd name="connsiteX1" fmla="*/ 82550 w 1435100"/>
              <a:gd name="connsiteY1" fmla="*/ 0 h 673100"/>
              <a:gd name="connsiteX2" fmla="*/ 1435100 w 1435100"/>
              <a:gd name="connsiteY2" fmla="*/ 673100 h 673100"/>
              <a:gd name="connsiteX3" fmla="*/ 0 w 1435100"/>
              <a:gd name="connsiteY3" fmla="*/ 673100 h 673100"/>
              <a:gd name="connsiteX0" fmla="*/ 0 w 1371600"/>
              <a:gd name="connsiteY0" fmla="*/ 673100 h 673100"/>
              <a:gd name="connsiteX1" fmla="*/ 19050 w 1371600"/>
              <a:gd name="connsiteY1" fmla="*/ 0 h 673100"/>
              <a:gd name="connsiteX2" fmla="*/ 1371600 w 1371600"/>
              <a:gd name="connsiteY2" fmla="*/ 673100 h 673100"/>
              <a:gd name="connsiteX3" fmla="*/ 0 w 1371600"/>
              <a:gd name="connsiteY3" fmla="*/ 673100 h 673100"/>
              <a:gd name="connsiteX0" fmla="*/ 0 w 1473200"/>
              <a:gd name="connsiteY0" fmla="*/ 889000 h 889000"/>
              <a:gd name="connsiteX1" fmla="*/ 19050 w 1473200"/>
              <a:gd name="connsiteY1" fmla="*/ 215900 h 889000"/>
              <a:gd name="connsiteX2" fmla="*/ 1473200 w 1473200"/>
              <a:gd name="connsiteY2" fmla="*/ 0 h 889000"/>
              <a:gd name="connsiteX3" fmla="*/ 0 w 1473200"/>
              <a:gd name="connsiteY3" fmla="*/ 889000 h 889000"/>
              <a:gd name="connsiteX0" fmla="*/ 0 w 2387600"/>
              <a:gd name="connsiteY0" fmla="*/ 2159000 h 2159000"/>
              <a:gd name="connsiteX1" fmla="*/ 19050 w 2387600"/>
              <a:gd name="connsiteY1" fmla="*/ 1485900 h 2159000"/>
              <a:gd name="connsiteX2" fmla="*/ 2387600 w 2387600"/>
              <a:gd name="connsiteY2" fmla="*/ 0 h 2159000"/>
              <a:gd name="connsiteX3" fmla="*/ 0 w 2387600"/>
              <a:gd name="connsiteY3" fmla="*/ 2159000 h 2159000"/>
              <a:gd name="connsiteX0" fmla="*/ 476250 w 2368550"/>
              <a:gd name="connsiteY0" fmla="*/ 2400300 h 2400300"/>
              <a:gd name="connsiteX1" fmla="*/ 0 w 2368550"/>
              <a:gd name="connsiteY1" fmla="*/ 1485900 h 2400300"/>
              <a:gd name="connsiteX2" fmla="*/ 2368550 w 2368550"/>
              <a:gd name="connsiteY2" fmla="*/ 0 h 2400300"/>
              <a:gd name="connsiteX3" fmla="*/ 476250 w 2368550"/>
              <a:gd name="connsiteY3" fmla="*/ 2400300 h 2400300"/>
              <a:gd name="connsiteX0" fmla="*/ 539750 w 2368550"/>
              <a:gd name="connsiteY0" fmla="*/ 2095500 h 2095500"/>
              <a:gd name="connsiteX1" fmla="*/ 0 w 2368550"/>
              <a:gd name="connsiteY1" fmla="*/ 1485900 h 2095500"/>
              <a:gd name="connsiteX2" fmla="*/ 2368550 w 2368550"/>
              <a:gd name="connsiteY2" fmla="*/ 0 h 2095500"/>
              <a:gd name="connsiteX3" fmla="*/ 539750 w 2368550"/>
              <a:gd name="connsiteY3" fmla="*/ 2095500 h 2095500"/>
              <a:gd name="connsiteX0" fmla="*/ 400050 w 2368550"/>
              <a:gd name="connsiteY0" fmla="*/ 2146300 h 2146300"/>
              <a:gd name="connsiteX1" fmla="*/ 0 w 2368550"/>
              <a:gd name="connsiteY1" fmla="*/ 1485900 h 2146300"/>
              <a:gd name="connsiteX2" fmla="*/ 2368550 w 2368550"/>
              <a:gd name="connsiteY2" fmla="*/ 0 h 2146300"/>
              <a:gd name="connsiteX3" fmla="*/ 400050 w 2368550"/>
              <a:gd name="connsiteY3" fmla="*/ 2146300 h 2146300"/>
              <a:gd name="connsiteX0" fmla="*/ 400050 w 1339850"/>
              <a:gd name="connsiteY0" fmla="*/ 1041400 h 1041400"/>
              <a:gd name="connsiteX1" fmla="*/ 0 w 1339850"/>
              <a:gd name="connsiteY1" fmla="*/ 381000 h 1041400"/>
              <a:gd name="connsiteX2" fmla="*/ 1339850 w 1339850"/>
              <a:gd name="connsiteY2" fmla="*/ 0 h 1041400"/>
              <a:gd name="connsiteX3" fmla="*/ 400050 w 1339850"/>
              <a:gd name="connsiteY3" fmla="*/ 1041400 h 1041400"/>
              <a:gd name="connsiteX0" fmla="*/ 522995 w 1339850"/>
              <a:gd name="connsiteY0" fmla="*/ 941508 h 941508"/>
              <a:gd name="connsiteX1" fmla="*/ 0 w 1339850"/>
              <a:gd name="connsiteY1" fmla="*/ 381000 h 941508"/>
              <a:gd name="connsiteX2" fmla="*/ 1339850 w 1339850"/>
              <a:gd name="connsiteY2" fmla="*/ 0 h 941508"/>
              <a:gd name="connsiteX3" fmla="*/ 522995 w 1339850"/>
              <a:gd name="connsiteY3" fmla="*/ 941508 h 941508"/>
              <a:gd name="connsiteX0" fmla="*/ 407734 w 1339850"/>
              <a:gd name="connsiteY0" fmla="*/ 1010664 h 1010664"/>
              <a:gd name="connsiteX1" fmla="*/ 0 w 1339850"/>
              <a:gd name="connsiteY1" fmla="*/ 381000 h 1010664"/>
              <a:gd name="connsiteX2" fmla="*/ 1339850 w 1339850"/>
              <a:gd name="connsiteY2" fmla="*/ 0 h 1010664"/>
              <a:gd name="connsiteX3" fmla="*/ 407734 w 1339850"/>
              <a:gd name="connsiteY3" fmla="*/ 1010664 h 1010664"/>
            </a:gdLst>
            <a:ahLst/>
            <a:cxnLst>
              <a:cxn ang="0">
                <a:pos x="connsiteX0" y="connsiteY0"/>
              </a:cxn>
              <a:cxn ang="0">
                <a:pos x="connsiteX1" y="connsiteY1"/>
              </a:cxn>
              <a:cxn ang="0">
                <a:pos x="connsiteX2" y="connsiteY2"/>
              </a:cxn>
              <a:cxn ang="0">
                <a:pos x="connsiteX3" y="connsiteY3"/>
              </a:cxn>
            </a:cxnLst>
            <a:rect l="l" t="t" r="r" b="b"/>
            <a:pathLst>
              <a:path w="1339850" h="1010664">
                <a:moveTo>
                  <a:pt x="407734" y="1010664"/>
                </a:moveTo>
                <a:lnTo>
                  <a:pt x="0" y="381000"/>
                </a:lnTo>
                <a:lnTo>
                  <a:pt x="1339850" y="0"/>
                </a:lnTo>
                <a:lnTo>
                  <a:pt x="407734" y="1010664"/>
                </a:lnTo>
                <a:close/>
              </a:path>
            </a:pathLst>
          </a:custGeom>
          <a:solidFill>
            <a:srgbClr val="4571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riangle 6">
            <a:extLst>
              <a:ext uri="{FF2B5EF4-FFF2-40B4-BE49-F238E27FC236}">
                <a16:creationId xmlns:a16="http://schemas.microsoft.com/office/drawing/2014/main" id="{1C69793C-D632-78BD-F705-4DD89753D9B8}"/>
              </a:ext>
            </a:extLst>
          </p:cNvPr>
          <p:cNvSpPr/>
          <p:nvPr/>
        </p:nvSpPr>
        <p:spPr>
          <a:xfrm>
            <a:off x="-227630" y="5280466"/>
            <a:ext cx="3835400" cy="787400"/>
          </a:xfrm>
          <a:custGeom>
            <a:avLst/>
            <a:gdLst>
              <a:gd name="connsiteX0" fmla="*/ 0 w 1435100"/>
              <a:gd name="connsiteY0" fmla="*/ 660400 h 660400"/>
              <a:gd name="connsiteX1" fmla="*/ 717550 w 1435100"/>
              <a:gd name="connsiteY1" fmla="*/ 0 h 660400"/>
              <a:gd name="connsiteX2" fmla="*/ 1435100 w 1435100"/>
              <a:gd name="connsiteY2" fmla="*/ 660400 h 660400"/>
              <a:gd name="connsiteX3" fmla="*/ 0 w 1435100"/>
              <a:gd name="connsiteY3" fmla="*/ 660400 h 660400"/>
              <a:gd name="connsiteX0" fmla="*/ 0 w 1435100"/>
              <a:gd name="connsiteY0" fmla="*/ 673100 h 673100"/>
              <a:gd name="connsiteX1" fmla="*/ 82550 w 1435100"/>
              <a:gd name="connsiteY1" fmla="*/ 0 h 673100"/>
              <a:gd name="connsiteX2" fmla="*/ 1435100 w 1435100"/>
              <a:gd name="connsiteY2" fmla="*/ 673100 h 673100"/>
              <a:gd name="connsiteX3" fmla="*/ 0 w 1435100"/>
              <a:gd name="connsiteY3" fmla="*/ 673100 h 673100"/>
              <a:gd name="connsiteX0" fmla="*/ 0 w 1371600"/>
              <a:gd name="connsiteY0" fmla="*/ 673100 h 673100"/>
              <a:gd name="connsiteX1" fmla="*/ 19050 w 1371600"/>
              <a:gd name="connsiteY1" fmla="*/ 0 h 673100"/>
              <a:gd name="connsiteX2" fmla="*/ 1371600 w 1371600"/>
              <a:gd name="connsiteY2" fmla="*/ 673100 h 673100"/>
              <a:gd name="connsiteX3" fmla="*/ 0 w 1371600"/>
              <a:gd name="connsiteY3" fmla="*/ 673100 h 673100"/>
              <a:gd name="connsiteX0" fmla="*/ 0 w 1473200"/>
              <a:gd name="connsiteY0" fmla="*/ 889000 h 889000"/>
              <a:gd name="connsiteX1" fmla="*/ 19050 w 1473200"/>
              <a:gd name="connsiteY1" fmla="*/ 215900 h 889000"/>
              <a:gd name="connsiteX2" fmla="*/ 1473200 w 1473200"/>
              <a:gd name="connsiteY2" fmla="*/ 0 h 889000"/>
              <a:gd name="connsiteX3" fmla="*/ 0 w 1473200"/>
              <a:gd name="connsiteY3" fmla="*/ 889000 h 889000"/>
              <a:gd name="connsiteX0" fmla="*/ 3816350 w 3816350"/>
              <a:gd name="connsiteY0" fmla="*/ 2095500 h 2095500"/>
              <a:gd name="connsiteX1" fmla="*/ 0 w 3816350"/>
              <a:gd name="connsiteY1" fmla="*/ 215900 h 2095500"/>
              <a:gd name="connsiteX2" fmla="*/ 1454150 w 3816350"/>
              <a:gd name="connsiteY2" fmla="*/ 0 h 2095500"/>
              <a:gd name="connsiteX3" fmla="*/ 3816350 w 3816350"/>
              <a:gd name="connsiteY3" fmla="*/ 2095500 h 2095500"/>
              <a:gd name="connsiteX0" fmla="*/ 2362200 w 2362200"/>
              <a:gd name="connsiteY0" fmla="*/ 2095500 h 2095500"/>
              <a:gd name="connsiteX1" fmla="*/ 1873250 w 2362200"/>
              <a:gd name="connsiteY1" fmla="*/ 1181100 h 2095500"/>
              <a:gd name="connsiteX2" fmla="*/ 0 w 2362200"/>
              <a:gd name="connsiteY2" fmla="*/ 0 h 2095500"/>
              <a:gd name="connsiteX3" fmla="*/ 2362200 w 2362200"/>
              <a:gd name="connsiteY3" fmla="*/ 2095500 h 2095500"/>
              <a:gd name="connsiteX0" fmla="*/ 2362200 w 2393950"/>
              <a:gd name="connsiteY0" fmla="*/ 2628900 h 2628900"/>
              <a:gd name="connsiteX1" fmla="*/ 2393950 w 2393950"/>
              <a:gd name="connsiteY1" fmla="*/ 0 h 2628900"/>
              <a:gd name="connsiteX2" fmla="*/ 0 w 2393950"/>
              <a:gd name="connsiteY2" fmla="*/ 533400 h 2628900"/>
              <a:gd name="connsiteX3" fmla="*/ 2362200 w 2393950"/>
              <a:gd name="connsiteY3" fmla="*/ 2628900 h 2628900"/>
              <a:gd name="connsiteX0" fmla="*/ 3289300 w 3289300"/>
              <a:gd name="connsiteY0" fmla="*/ 266700 h 533400"/>
              <a:gd name="connsiteX1" fmla="*/ 2393950 w 3289300"/>
              <a:gd name="connsiteY1" fmla="*/ 0 h 533400"/>
              <a:gd name="connsiteX2" fmla="*/ 0 w 3289300"/>
              <a:gd name="connsiteY2" fmla="*/ 533400 h 533400"/>
              <a:gd name="connsiteX3" fmla="*/ 3289300 w 3289300"/>
              <a:gd name="connsiteY3" fmla="*/ 266700 h 533400"/>
              <a:gd name="connsiteX0" fmla="*/ 3289300 w 3289300"/>
              <a:gd name="connsiteY0" fmla="*/ 266700 h 711200"/>
              <a:gd name="connsiteX1" fmla="*/ 2393950 w 3289300"/>
              <a:gd name="connsiteY1" fmla="*/ 0 h 711200"/>
              <a:gd name="connsiteX2" fmla="*/ 0 w 3289300"/>
              <a:gd name="connsiteY2" fmla="*/ 711200 h 711200"/>
              <a:gd name="connsiteX3" fmla="*/ 3289300 w 3289300"/>
              <a:gd name="connsiteY3" fmla="*/ 266700 h 711200"/>
              <a:gd name="connsiteX0" fmla="*/ 3479800 w 3479800"/>
              <a:gd name="connsiteY0" fmla="*/ 266700 h 711200"/>
              <a:gd name="connsiteX1" fmla="*/ 2584450 w 3479800"/>
              <a:gd name="connsiteY1" fmla="*/ 0 h 711200"/>
              <a:gd name="connsiteX2" fmla="*/ 0 w 3479800"/>
              <a:gd name="connsiteY2" fmla="*/ 711200 h 711200"/>
              <a:gd name="connsiteX3" fmla="*/ 3479800 w 3479800"/>
              <a:gd name="connsiteY3" fmla="*/ 266700 h 711200"/>
              <a:gd name="connsiteX0" fmla="*/ 3835400 w 3835400"/>
              <a:gd name="connsiteY0" fmla="*/ 266700 h 787400"/>
              <a:gd name="connsiteX1" fmla="*/ 2940050 w 3835400"/>
              <a:gd name="connsiteY1" fmla="*/ 0 h 787400"/>
              <a:gd name="connsiteX2" fmla="*/ 0 w 3835400"/>
              <a:gd name="connsiteY2" fmla="*/ 787400 h 787400"/>
              <a:gd name="connsiteX3" fmla="*/ 3835400 w 3835400"/>
              <a:gd name="connsiteY3" fmla="*/ 266700 h 787400"/>
            </a:gdLst>
            <a:ahLst/>
            <a:cxnLst>
              <a:cxn ang="0">
                <a:pos x="connsiteX0" y="connsiteY0"/>
              </a:cxn>
              <a:cxn ang="0">
                <a:pos x="connsiteX1" y="connsiteY1"/>
              </a:cxn>
              <a:cxn ang="0">
                <a:pos x="connsiteX2" y="connsiteY2"/>
              </a:cxn>
              <a:cxn ang="0">
                <a:pos x="connsiteX3" y="connsiteY3"/>
              </a:cxn>
            </a:cxnLst>
            <a:rect l="l" t="t" r="r" b="b"/>
            <a:pathLst>
              <a:path w="3835400" h="787400">
                <a:moveTo>
                  <a:pt x="3835400" y="266700"/>
                </a:moveTo>
                <a:lnTo>
                  <a:pt x="2940050" y="0"/>
                </a:lnTo>
                <a:lnTo>
                  <a:pt x="0" y="787400"/>
                </a:lnTo>
                <a:lnTo>
                  <a:pt x="3835400" y="266700"/>
                </a:lnTo>
                <a:close/>
              </a:path>
            </a:pathLst>
          </a:custGeom>
          <a:solidFill>
            <a:srgbClr val="D55F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riangle 6">
            <a:extLst>
              <a:ext uri="{FF2B5EF4-FFF2-40B4-BE49-F238E27FC236}">
                <a16:creationId xmlns:a16="http://schemas.microsoft.com/office/drawing/2014/main" id="{05D2503E-81C1-6B5B-D7DF-39D09F10CDDA}"/>
              </a:ext>
            </a:extLst>
          </p:cNvPr>
          <p:cNvSpPr/>
          <p:nvPr/>
        </p:nvSpPr>
        <p:spPr>
          <a:xfrm>
            <a:off x="2702321" y="3424228"/>
            <a:ext cx="1617601" cy="2135084"/>
          </a:xfrm>
          <a:custGeom>
            <a:avLst/>
            <a:gdLst>
              <a:gd name="connsiteX0" fmla="*/ 0 w 1435100"/>
              <a:gd name="connsiteY0" fmla="*/ 660400 h 660400"/>
              <a:gd name="connsiteX1" fmla="*/ 717550 w 1435100"/>
              <a:gd name="connsiteY1" fmla="*/ 0 h 660400"/>
              <a:gd name="connsiteX2" fmla="*/ 1435100 w 1435100"/>
              <a:gd name="connsiteY2" fmla="*/ 660400 h 660400"/>
              <a:gd name="connsiteX3" fmla="*/ 0 w 1435100"/>
              <a:gd name="connsiteY3" fmla="*/ 660400 h 660400"/>
              <a:gd name="connsiteX0" fmla="*/ 0 w 1435100"/>
              <a:gd name="connsiteY0" fmla="*/ 673100 h 673100"/>
              <a:gd name="connsiteX1" fmla="*/ 82550 w 1435100"/>
              <a:gd name="connsiteY1" fmla="*/ 0 h 673100"/>
              <a:gd name="connsiteX2" fmla="*/ 1435100 w 1435100"/>
              <a:gd name="connsiteY2" fmla="*/ 673100 h 673100"/>
              <a:gd name="connsiteX3" fmla="*/ 0 w 1435100"/>
              <a:gd name="connsiteY3" fmla="*/ 673100 h 673100"/>
              <a:gd name="connsiteX0" fmla="*/ 0 w 1371600"/>
              <a:gd name="connsiteY0" fmla="*/ 673100 h 673100"/>
              <a:gd name="connsiteX1" fmla="*/ 19050 w 1371600"/>
              <a:gd name="connsiteY1" fmla="*/ 0 h 673100"/>
              <a:gd name="connsiteX2" fmla="*/ 1371600 w 1371600"/>
              <a:gd name="connsiteY2" fmla="*/ 673100 h 673100"/>
              <a:gd name="connsiteX3" fmla="*/ 0 w 1371600"/>
              <a:gd name="connsiteY3" fmla="*/ 673100 h 673100"/>
              <a:gd name="connsiteX0" fmla="*/ 0 w 1473200"/>
              <a:gd name="connsiteY0" fmla="*/ 889000 h 889000"/>
              <a:gd name="connsiteX1" fmla="*/ 19050 w 1473200"/>
              <a:gd name="connsiteY1" fmla="*/ 215900 h 889000"/>
              <a:gd name="connsiteX2" fmla="*/ 1473200 w 1473200"/>
              <a:gd name="connsiteY2" fmla="*/ 0 h 889000"/>
              <a:gd name="connsiteX3" fmla="*/ 0 w 1473200"/>
              <a:gd name="connsiteY3" fmla="*/ 889000 h 889000"/>
              <a:gd name="connsiteX0" fmla="*/ 3816350 w 3816350"/>
              <a:gd name="connsiteY0" fmla="*/ 2095500 h 2095500"/>
              <a:gd name="connsiteX1" fmla="*/ 0 w 3816350"/>
              <a:gd name="connsiteY1" fmla="*/ 215900 h 2095500"/>
              <a:gd name="connsiteX2" fmla="*/ 1454150 w 3816350"/>
              <a:gd name="connsiteY2" fmla="*/ 0 h 2095500"/>
              <a:gd name="connsiteX3" fmla="*/ 3816350 w 3816350"/>
              <a:gd name="connsiteY3" fmla="*/ 2095500 h 2095500"/>
              <a:gd name="connsiteX0" fmla="*/ 2362200 w 2362200"/>
              <a:gd name="connsiteY0" fmla="*/ 2095500 h 2095500"/>
              <a:gd name="connsiteX1" fmla="*/ 1873250 w 2362200"/>
              <a:gd name="connsiteY1" fmla="*/ 1181100 h 2095500"/>
              <a:gd name="connsiteX2" fmla="*/ 0 w 2362200"/>
              <a:gd name="connsiteY2" fmla="*/ 0 h 2095500"/>
              <a:gd name="connsiteX3" fmla="*/ 2362200 w 2362200"/>
              <a:gd name="connsiteY3" fmla="*/ 2095500 h 2095500"/>
              <a:gd name="connsiteX0" fmla="*/ 2362200 w 2393950"/>
              <a:gd name="connsiteY0" fmla="*/ 2628900 h 2628900"/>
              <a:gd name="connsiteX1" fmla="*/ 2393950 w 2393950"/>
              <a:gd name="connsiteY1" fmla="*/ 0 h 2628900"/>
              <a:gd name="connsiteX2" fmla="*/ 0 w 2393950"/>
              <a:gd name="connsiteY2" fmla="*/ 533400 h 2628900"/>
              <a:gd name="connsiteX3" fmla="*/ 2362200 w 2393950"/>
              <a:gd name="connsiteY3" fmla="*/ 2628900 h 2628900"/>
              <a:gd name="connsiteX0" fmla="*/ 3289300 w 3289300"/>
              <a:gd name="connsiteY0" fmla="*/ 266700 h 533400"/>
              <a:gd name="connsiteX1" fmla="*/ 2393950 w 3289300"/>
              <a:gd name="connsiteY1" fmla="*/ 0 h 533400"/>
              <a:gd name="connsiteX2" fmla="*/ 0 w 3289300"/>
              <a:gd name="connsiteY2" fmla="*/ 533400 h 533400"/>
              <a:gd name="connsiteX3" fmla="*/ 3289300 w 3289300"/>
              <a:gd name="connsiteY3" fmla="*/ 266700 h 533400"/>
              <a:gd name="connsiteX0" fmla="*/ 3289300 w 3289300"/>
              <a:gd name="connsiteY0" fmla="*/ 266700 h 711200"/>
              <a:gd name="connsiteX1" fmla="*/ 2393950 w 3289300"/>
              <a:gd name="connsiteY1" fmla="*/ 0 h 711200"/>
              <a:gd name="connsiteX2" fmla="*/ 0 w 3289300"/>
              <a:gd name="connsiteY2" fmla="*/ 711200 h 711200"/>
              <a:gd name="connsiteX3" fmla="*/ 3289300 w 3289300"/>
              <a:gd name="connsiteY3" fmla="*/ 266700 h 711200"/>
              <a:gd name="connsiteX0" fmla="*/ 3479800 w 3479800"/>
              <a:gd name="connsiteY0" fmla="*/ 266700 h 711200"/>
              <a:gd name="connsiteX1" fmla="*/ 2584450 w 3479800"/>
              <a:gd name="connsiteY1" fmla="*/ 0 h 711200"/>
              <a:gd name="connsiteX2" fmla="*/ 0 w 3479800"/>
              <a:gd name="connsiteY2" fmla="*/ 711200 h 711200"/>
              <a:gd name="connsiteX3" fmla="*/ 3479800 w 3479800"/>
              <a:gd name="connsiteY3" fmla="*/ 266700 h 711200"/>
              <a:gd name="connsiteX0" fmla="*/ 895350 w 1593850"/>
              <a:gd name="connsiteY0" fmla="*/ 2705100 h 2705100"/>
              <a:gd name="connsiteX1" fmla="*/ 0 w 1593850"/>
              <a:gd name="connsiteY1" fmla="*/ 2438400 h 2705100"/>
              <a:gd name="connsiteX2" fmla="*/ 1593850 w 1593850"/>
              <a:gd name="connsiteY2" fmla="*/ 0 h 2705100"/>
              <a:gd name="connsiteX3" fmla="*/ 895350 w 1593850"/>
              <a:gd name="connsiteY3" fmla="*/ 2705100 h 2705100"/>
              <a:gd name="connsiteX0" fmla="*/ 895350 w 1617601"/>
              <a:gd name="connsiteY0" fmla="*/ 2135084 h 2135084"/>
              <a:gd name="connsiteX1" fmla="*/ 0 w 1617601"/>
              <a:gd name="connsiteY1" fmla="*/ 1868384 h 2135084"/>
              <a:gd name="connsiteX2" fmla="*/ 1617601 w 1617601"/>
              <a:gd name="connsiteY2" fmla="*/ 0 h 2135084"/>
              <a:gd name="connsiteX3" fmla="*/ 895350 w 1617601"/>
              <a:gd name="connsiteY3" fmla="*/ 2135084 h 2135084"/>
            </a:gdLst>
            <a:ahLst/>
            <a:cxnLst>
              <a:cxn ang="0">
                <a:pos x="connsiteX0" y="connsiteY0"/>
              </a:cxn>
              <a:cxn ang="0">
                <a:pos x="connsiteX1" y="connsiteY1"/>
              </a:cxn>
              <a:cxn ang="0">
                <a:pos x="connsiteX2" y="connsiteY2"/>
              </a:cxn>
              <a:cxn ang="0">
                <a:pos x="connsiteX3" y="connsiteY3"/>
              </a:cxn>
            </a:cxnLst>
            <a:rect l="l" t="t" r="r" b="b"/>
            <a:pathLst>
              <a:path w="1617601" h="2135084">
                <a:moveTo>
                  <a:pt x="895350" y="2135084"/>
                </a:moveTo>
                <a:lnTo>
                  <a:pt x="0" y="1868384"/>
                </a:lnTo>
                <a:lnTo>
                  <a:pt x="1617601" y="0"/>
                </a:lnTo>
                <a:lnTo>
                  <a:pt x="895350" y="2135084"/>
                </a:lnTo>
                <a:close/>
              </a:path>
            </a:pathLst>
          </a:custGeom>
          <a:solidFill>
            <a:srgbClr val="B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riangle 6">
            <a:extLst>
              <a:ext uri="{FF2B5EF4-FFF2-40B4-BE49-F238E27FC236}">
                <a16:creationId xmlns:a16="http://schemas.microsoft.com/office/drawing/2014/main" id="{458F7CFD-78EE-CC6A-4B5E-EE485463CFD5}"/>
              </a:ext>
            </a:extLst>
          </p:cNvPr>
          <p:cNvSpPr/>
          <p:nvPr/>
        </p:nvSpPr>
        <p:spPr>
          <a:xfrm>
            <a:off x="10081641" y="4759205"/>
            <a:ext cx="939466" cy="1565442"/>
          </a:xfrm>
          <a:custGeom>
            <a:avLst/>
            <a:gdLst>
              <a:gd name="connsiteX0" fmla="*/ 0 w 1435100"/>
              <a:gd name="connsiteY0" fmla="*/ 660400 h 660400"/>
              <a:gd name="connsiteX1" fmla="*/ 717550 w 1435100"/>
              <a:gd name="connsiteY1" fmla="*/ 0 h 660400"/>
              <a:gd name="connsiteX2" fmla="*/ 1435100 w 1435100"/>
              <a:gd name="connsiteY2" fmla="*/ 660400 h 660400"/>
              <a:gd name="connsiteX3" fmla="*/ 0 w 1435100"/>
              <a:gd name="connsiteY3" fmla="*/ 660400 h 660400"/>
              <a:gd name="connsiteX0" fmla="*/ 0 w 1435100"/>
              <a:gd name="connsiteY0" fmla="*/ 673100 h 673100"/>
              <a:gd name="connsiteX1" fmla="*/ 82550 w 1435100"/>
              <a:gd name="connsiteY1" fmla="*/ 0 h 673100"/>
              <a:gd name="connsiteX2" fmla="*/ 1435100 w 1435100"/>
              <a:gd name="connsiteY2" fmla="*/ 673100 h 673100"/>
              <a:gd name="connsiteX3" fmla="*/ 0 w 1435100"/>
              <a:gd name="connsiteY3" fmla="*/ 673100 h 673100"/>
              <a:gd name="connsiteX0" fmla="*/ 0 w 1371600"/>
              <a:gd name="connsiteY0" fmla="*/ 673100 h 673100"/>
              <a:gd name="connsiteX1" fmla="*/ 19050 w 1371600"/>
              <a:gd name="connsiteY1" fmla="*/ 0 h 673100"/>
              <a:gd name="connsiteX2" fmla="*/ 1371600 w 1371600"/>
              <a:gd name="connsiteY2" fmla="*/ 673100 h 673100"/>
              <a:gd name="connsiteX3" fmla="*/ 0 w 1371600"/>
              <a:gd name="connsiteY3" fmla="*/ 673100 h 673100"/>
              <a:gd name="connsiteX0" fmla="*/ 0 w 1473200"/>
              <a:gd name="connsiteY0" fmla="*/ 889000 h 889000"/>
              <a:gd name="connsiteX1" fmla="*/ 19050 w 1473200"/>
              <a:gd name="connsiteY1" fmla="*/ 215900 h 889000"/>
              <a:gd name="connsiteX2" fmla="*/ 1473200 w 1473200"/>
              <a:gd name="connsiteY2" fmla="*/ 0 h 889000"/>
              <a:gd name="connsiteX3" fmla="*/ 0 w 1473200"/>
              <a:gd name="connsiteY3" fmla="*/ 889000 h 889000"/>
              <a:gd name="connsiteX0" fmla="*/ 3816350 w 3816350"/>
              <a:gd name="connsiteY0" fmla="*/ 2095500 h 2095500"/>
              <a:gd name="connsiteX1" fmla="*/ 0 w 3816350"/>
              <a:gd name="connsiteY1" fmla="*/ 215900 h 2095500"/>
              <a:gd name="connsiteX2" fmla="*/ 1454150 w 3816350"/>
              <a:gd name="connsiteY2" fmla="*/ 0 h 2095500"/>
              <a:gd name="connsiteX3" fmla="*/ 3816350 w 3816350"/>
              <a:gd name="connsiteY3" fmla="*/ 2095500 h 2095500"/>
              <a:gd name="connsiteX0" fmla="*/ 2362200 w 2362200"/>
              <a:gd name="connsiteY0" fmla="*/ 2095500 h 2095500"/>
              <a:gd name="connsiteX1" fmla="*/ 1873250 w 2362200"/>
              <a:gd name="connsiteY1" fmla="*/ 1181100 h 2095500"/>
              <a:gd name="connsiteX2" fmla="*/ 0 w 2362200"/>
              <a:gd name="connsiteY2" fmla="*/ 0 h 2095500"/>
              <a:gd name="connsiteX3" fmla="*/ 2362200 w 2362200"/>
              <a:gd name="connsiteY3" fmla="*/ 2095500 h 2095500"/>
              <a:gd name="connsiteX0" fmla="*/ 2362200 w 2393950"/>
              <a:gd name="connsiteY0" fmla="*/ 2628900 h 2628900"/>
              <a:gd name="connsiteX1" fmla="*/ 2393950 w 2393950"/>
              <a:gd name="connsiteY1" fmla="*/ 0 h 2628900"/>
              <a:gd name="connsiteX2" fmla="*/ 0 w 2393950"/>
              <a:gd name="connsiteY2" fmla="*/ 533400 h 2628900"/>
              <a:gd name="connsiteX3" fmla="*/ 2362200 w 2393950"/>
              <a:gd name="connsiteY3" fmla="*/ 2628900 h 2628900"/>
              <a:gd name="connsiteX0" fmla="*/ 3289300 w 3289300"/>
              <a:gd name="connsiteY0" fmla="*/ 266700 h 533400"/>
              <a:gd name="connsiteX1" fmla="*/ 2393950 w 3289300"/>
              <a:gd name="connsiteY1" fmla="*/ 0 h 533400"/>
              <a:gd name="connsiteX2" fmla="*/ 0 w 3289300"/>
              <a:gd name="connsiteY2" fmla="*/ 533400 h 533400"/>
              <a:gd name="connsiteX3" fmla="*/ 3289300 w 3289300"/>
              <a:gd name="connsiteY3" fmla="*/ 266700 h 533400"/>
              <a:gd name="connsiteX0" fmla="*/ 3289300 w 3289300"/>
              <a:gd name="connsiteY0" fmla="*/ 266700 h 711200"/>
              <a:gd name="connsiteX1" fmla="*/ 2393950 w 3289300"/>
              <a:gd name="connsiteY1" fmla="*/ 0 h 711200"/>
              <a:gd name="connsiteX2" fmla="*/ 0 w 3289300"/>
              <a:gd name="connsiteY2" fmla="*/ 711200 h 711200"/>
              <a:gd name="connsiteX3" fmla="*/ 3289300 w 3289300"/>
              <a:gd name="connsiteY3" fmla="*/ 266700 h 711200"/>
              <a:gd name="connsiteX0" fmla="*/ 3479800 w 3479800"/>
              <a:gd name="connsiteY0" fmla="*/ 266700 h 711200"/>
              <a:gd name="connsiteX1" fmla="*/ 2584450 w 3479800"/>
              <a:gd name="connsiteY1" fmla="*/ 0 h 711200"/>
              <a:gd name="connsiteX2" fmla="*/ 0 w 3479800"/>
              <a:gd name="connsiteY2" fmla="*/ 711200 h 711200"/>
              <a:gd name="connsiteX3" fmla="*/ 3479800 w 3479800"/>
              <a:gd name="connsiteY3" fmla="*/ 266700 h 711200"/>
              <a:gd name="connsiteX0" fmla="*/ 1270000 w 2584450"/>
              <a:gd name="connsiteY0" fmla="*/ 3225800 h 3225800"/>
              <a:gd name="connsiteX1" fmla="*/ 2584450 w 2584450"/>
              <a:gd name="connsiteY1" fmla="*/ 0 h 3225800"/>
              <a:gd name="connsiteX2" fmla="*/ 0 w 2584450"/>
              <a:gd name="connsiteY2" fmla="*/ 711200 h 3225800"/>
              <a:gd name="connsiteX3" fmla="*/ 1270000 w 2584450"/>
              <a:gd name="connsiteY3" fmla="*/ 3225800 h 3225800"/>
              <a:gd name="connsiteX0" fmla="*/ 1270000 w 1733550"/>
              <a:gd name="connsiteY0" fmla="*/ 2514600 h 2514600"/>
              <a:gd name="connsiteX1" fmla="*/ 1733550 w 1733550"/>
              <a:gd name="connsiteY1" fmla="*/ 2374900 h 2514600"/>
              <a:gd name="connsiteX2" fmla="*/ 0 w 1733550"/>
              <a:gd name="connsiteY2" fmla="*/ 0 h 2514600"/>
              <a:gd name="connsiteX3" fmla="*/ 1270000 w 1733550"/>
              <a:gd name="connsiteY3" fmla="*/ 2514600 h 2514600"/>
              <a:gd name="connsiteX0" fmla="*/ 0 w 1816100"/>
              <a:gd name="connsiteY0" fmla="*/ 139700 h 673100"/>
              <a:gd name="connsiteX1" fmla="*/ 463550 w 1816100"/>
              <a:gd name="connsiteY1" fmla="*/ 0 h 673100"/>
              <a:gd name="connsiteX2" fmla="*/ 1816100 w 1816100"/>
              <a:gd name="connsiteY2" fmla="*/ 673100 h 673100"/>
              <a:gd name="connsiteX3" fmla="*/ 0 w 1816100"/>
              <a:gd name="connsiteY3" fmla="*/ 139700 h 673100"/>
              <a:gd name="connsiteX0" fmla="*/ 0 w 2914650"/>
              <a:gd name="connsiteY0" fmla="*/ 0 h 533400"/>
              <a:gd name="connsiteX1" fmla="*/ 2914650 w 2914650"/>
              <a:gd name="connsiteY1" fmla="*/ 139700 h 533400"/>
              <a:gd name="connsiteX2" fmla="*/ 1816100 w 2914650"/>
              <a:gd name="connsiteY2" fmla="*/ 533400 h 533400"/>
              <a:gd name="connsiteX3" fmla="*/ 0 w 2914650"/>
              <a:gd name="connsiteY3" fmla="*/ 0 h 533400"/>
              <a:gd name="connsiteX0" fmla="*/ 1231900 w 1231900"/>
              <a:gd name="connsiteY0" fmla="*/ 0 h 939800"/>
              <a:gd name="connsiteX1" fmla="*/ 1098550 w 1231900"/>
              <a:gd name="connsiteY1" fmla="*/ 546100 h 939800"/>
              <a:gd name="connsiteX2" fmla="*/ 0 w 1231900"/>
              <a:gd name="connsiteY2" fmla="*/ 939800 h 939800"/>
              <a:gd name="connsiteX3" fmla="*/ 1231900 w 1231900"/>
              <a:gd name="connsiteY3" fmla="*/ 0 h 939800"/>
              <a:gd name="connsiteX0" fmla="*/ 762000 w 1098550"/>
              <a:gd name="connsiteY0" fmla="*/ 0 h 965200"/>
              <a:gd name="connsiteX1" fmla="*/ 1098550 w 1098550"/>
              <a:gd name="connsiteY1" fmla="*/ 571500 h 965200"/>
              <a:gd name="connsiteX2" fmla="*/ 0 w 1098550"/>
              <a:gd name="connsiteY2" fmla="*/ 965200 h 965200"/>
              <a:gd name="connsiteX3" fmla="*/ 762000 w 1098550"/>
              <a:gd name="connsiteY3" fmla="*/ 0 h 965200"/>
              <a:gd name="connsiteX0" fmla="*/ 762000 w 762000"/>
              <a:gd name="connsiteY0" fmla="*/ 0 h 1282700"/>
              <a:gd name="connsiteX1" fmla="*/ 615950 w 762000"/>
              <a:gd name="connsiteY1" fmla="*/ 1282700 h 1282700"/>
              <a:gd name="connsiteX2" fmla="*/ 0 w 762000"/>
              <a:gd name="connsiteY2" fmla="*/ 965200 h 1282700"/>
              <a:gd name="connsiteX3" fmla="*/ 762000 w 762000"/>
              <a:gd name="connsiteY3" fmla="*/ 0 h 1282700"/>
              <a:gd name="connsiteX0" fmla="*/ 762000 w 1212850"/>
              <a:gd name="connsiteY0" fmla="*/ 0 h 965200"/>
              <a:gd name="connsiteX1" fmla="*/ 1212850 w 1212850"/>
              <a:gd name="connsiteY1" fmla="*/ 279400 h 965200"/>
              <a:gd name="connsiteX2" fmla="*/ 0 w 1212850"/>
              <a:gd name="connsiteY2" fmla="*/ 965200 h 965200"/>
              <a:gd name="connsiteX3" fmla="*/ 762000 w 1212850"/>
              <a:gd name="connsiteY3" fmla="*/ 0 h 965200"/>
              <a:gd name="connsiteX0" fmla="*/ 762000 w 1035050"/>
              <a:gd name="connsiteY0" fmla="*/ 0 h 965200"/>
              <a:gd name="connsiteX1" fmla="*/ 1035050 w 1035050"/>
              <a:gd name="connsiteY1" fmla="*/ 355600 h 965200"/>
              <a:gd name="connsiteX2" fmla="*/ 0 w 1035050"/>
              <a:gd name="connsiteY2" fmla="*/ 965200 h 965200"/>
              <a:gd name="connsiteX3" fmla="*/ 762000 w 1035050"/>
              <a:gd name="connsiteY3" fmla="*/ 0 h 965200"/>
              <a:gd name="connsiteX0" fmla="*/ 1028700 w 1035050"/>
              <a:gd name="connsiteY0" fmla="*/ 0 h 1104900"/>
              <a:gd name="connsiteX1" fmla="*/ 1035050 w 1035050"/>
              <a:gd name="connsiteY1" fmla="*/ 495300 h 1104900"/>
              <a:gd name="connsiteX2" fmla="*/ 0 w 1035050"/>
              <a:gd name="connsiteY2" fmla="*/ 1104900 h 1104900"/>
              <a:gd name="connsiteX3" fmla="*/ 1028700 w 1035050"/>
              <a:gd name="connsiteY3" fmla="*/ 0 h 1104900"/>
              <a:gd name="connsiteX0" fmla="*/ 927100 w 933450"/>
              <a:gd name="connsiteY0" fmla="*/ 0 h 1244600"/>
              <a:gd name="connsiteX1" fmla="*/ 933450 w 933450"/>
              <a:gd name="connsiteY1" fmla="*/ 495300 h 1244600"/>
              <a:gd name="connsiteX2" fmla="*/ 0 w 933450"/>
              <a:gd name="connsiteY2" fmla="*/ 1244600 h 1244600"/>
              <a:gd name="connsiteX3" fmla="*/ 927100 w 933450"/>
              <a:gd name="connsiteY3" fmla="*/ 0 h 1244600"/>
              <a:gd name="connsiteX0" fmla="*/ 965200 w 971550"/>
              <a:gd name="connsiteY0" fmla="*/ 0 h 1244600"/>
              <a:gd name="connsiteX1" fmla="*/ 971550 w 971550"/>
              <a:gd name="connsiteY1" fmla="*/ 495300 h 1244600"/>
              <a:gd name="connsiteX2" fmla="*/ 0 w 971550"/>
              <a:gd name="connsiteY2" fmla="*/ 1244600 h 1244600"/>
              <a:gd name="connsiteX3" fmla="*/ 965200 w 971550"/>
              <a:gd name="connsiteY3" fmla="*/ 0 h 1244600"/>
              <a:gd name="connsiteX0" fmla="*/ 933116 w 939466"/>
              <a:gd name="connsiteY0" fmla="*/ 0 h 1565442"/>
              <a:gd name="connsiteX1" fmla="*/ 939466 w 939466"/>
              <a:gd name="connsiteY1" fmla="*/ 495300 h 1565442"/>
              <a:gd name="connsiteX2" fmla="*/ 0 w 939466"/>
              <a:gd name="connsiteY2" fmla="*/ 1565442 h 1565442"/>
              <a:gd name="connsiteX3" fmla="*/ 933116 w 939466"/>
              <a:gd name="connsiteY3" fmla="*/ 0 h 1565442"/>
            </a:gdLst>
            <a:ahLst/>
            <a:cxnLst>
              <a:cxn ang="0">
                <a:pos x="connsiteX0" y="connsiteY0"/>
              </a:cxn>
              <a:cxn ang="0">
                <a:pos x="connsiteX1" y="connsiteY1"/>
              </a:cxn>
              <a:cxn ang="0">
                <a:pos x="connsiteX2" y="connsiteY2"/>
              </a:cxn>
              <a:cxn ang="0">
                <a:pos x="connsiteX3" y="connsiteY3"/>
              </a:cxn>
            </a:cxnLst>
            <a:rect l="l" t="t" r="r" b="b"/>
            <a:pathLst>
              <a:path w="939466" h="1565442">
                <a:moveTo>
                  <a:pt x="933116" y="0"/>
                </a:moveTo>
                <a:cubicBezTo>
                  <a:pt x="935233" y="165100"/>
                  <a:pt x="937349" y="330200"/>
                  <a:pt x="939466" y="495300"/>
                </a:cubicBezTo>
                <a:lnTo>
                  <a:pt x="0" y="1565442"/>
                </a:lnTo>
                <a:lnTo>
                  <a:pt x="933116" y="0"/>
                </a:lnTo>
                <a:close/>
              </a:path>
            </a:pathLst>
          </a:custGeom>
          <a:solidFill>
            <a:srgbClr val="D55F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iangle 6">
            <a:extLst>
              <a:ext uri="{FF2B5EF4-FFF2-40B4-BE49-F238E27FC236}">
                <a16:creationId xmlns:a16="http://schemas.microsoft.com/office/drawing/2014/main" id="{9AA5E5BC-6476-B4D3-A1BE-E813E5343A71}"/>
              </a:ext>
            </a:extLst>
          </p:cNvPr>
          <p:cNvSpPr/>
          <p:nvPr/>
        </p:nvSpPr>
        <p:spPr>
          <a:xfrm>
            <a:off x="3889056" y="4722200"/>
            <a:ext cx="2495550" cy="2159000"/>
          </a:xfrm>
          <a:custGeom>
            <a:avLst/>
            <a:gdLst>
              <a:gd name="connsiteX0" fmla="*/ 0 w 1435100"/>
              <a:gd name="connsiteY0" fmla="*/ 660400 h 660400"/>
              <a:gd name="connsiteX1" fmla="*/ 717550 w 1435100"/>
              <a:gd name="connsiteY1" fmla="*/ 0 h 660400"/>
              <a:gd name="connsiteX2" fmla="*/ 1435100 w 1435100"/>
              <a:gd name="connsiteY2" fmla="*/ 660400 h 660400"/>
              <a:gd name="connsiteX3" fmla="*/ 0 w 1435100"/>
              <a:gd name="connsiteY3" fmla="*/ 660400 h 660400"/>
              <a:gd name="connsiteX0" fmla="*/ 0 w 1435100"/>
              <a:gd name="connsiteY0" fmla="*/ 673100 h 673100"/>
              <a:gd name="connsiteX1" fmla="*/ 82550 w 1435100"/>
              <a:gd name="connsiteY1" fmla="*/ 0 h 673100"/>
              <a:gd name="connsiteX2" fmla="*/ 1435100 w 1435100"/>
              <a:gd name="connsiteY2" fmla="*/ 673100 h 673100"/>
              <a:gd name="connsiteX3" fmla="*/ 0 w 1435100"/>
              <a:gd name="connsiteY3" fmla="*/ 673100 h 673100"/>
              <a:gd name="connsiteX0" fmla="*/ 0 w 1371600"/>
              <a:gd name="connsiteY0" fmla="*/ 673100 h 673100"/>
              <a:gd name="connsiteX1" fmla="*/ 19050 w 1371600"/>
              <a:gd name="connsiteY1" fmla="*/ 0 h 673100"/>
              <a:gd name="connsiteX2" fmla="*/ 1371600 w 1371600"/>
              <a:gd name="connsiteY2" fmla="*/ 673100 h 673100"/>
              <a:gd name="connsiteX3" fmla="*/ 0 w 1371600"/>
              <a:gd name="connsiteY3" fmla="*/ 673100 h 673100"/>
              <a:gd name="connsiteX0" fmla="*/ 0 w 1473200"/>
              <a:gd name="connsiteY0" fmla="*/ 889000 h 889000"/>
              <a:gd name="connsiteX1" fmla="*/ 19050 w 1473200"/>
              <a:gd name="connsiteY1" fmla="*/ 215900 h 889000"/>
              <a:gd name="connsiteX2" fmla="*/ 1473200 w 1473200"/>
              <a:gd name="connsiteY2" fmla="*/ 0 h 889000"/>
              <a:gd name="connsiteX3" fmla="*/ 0 w 1473200"/>
              <a:gd name="connsiteY3" fmla="*/ 889000 h 889000"/>
              <a:gd name="connsiteX0" fmla="*/ 0 w 2387600"/>
              <a:gd name="connsiteY0" fmla="*/ 2159000 h 2159000"/>
              <a:gd name="connsiteX1" fmla="*/ 19050 w 2387600"/>
              <a:gd name="connsiteY1" fmla="*/ 1485900 h 2159000"/>
              <a:gd name="connsiteX2" fmla="*/ 2387600 w 2387600"/>
              <a:gd name="connsiteY2" fmla="*/ 0 h 2159000"/>
              <a:gd name="connsiteX3" fmla="*/ 0 w 2387600"/>
              <a:gd name="connsiteY3" fmla="*/ 2159000 h 2159000"/>
              <a:gd name="connsiteX0" fmla="*/ 476250 w 2368550"/>
              <a:gd name="connsiteY0" fmla="*/ 2400300 h 2400300"/>
              <a:gd name="connsiteX1" fmla="*/ 0 w 2368550"/>
              <a:gd name="connsiteY1" fmla="*/ 1485900 h 2400300"/>
              <a:gd name="connsiteX2" fmla="*/ 2368550 w 2368550"/>
              <a:gd name="connsiteY2" fmla="*/ 0 h 2400300"/>
              <a:gd name="connsiteX3" fmla="*/ 476250 w 2368550"/>
              <a:gd name="connsiteY3" fmla="*/ 2400300 h 2400300"/>
              <a:gd name="connsiteX0" fmla="*/ 476250 w 2495550"/>
              <a:gd name="connsiteY0" fmla="*/ 2159000 h 2159000"/>
              <a:gd name="connsiteX1" fmla="*/ 0 w 2495550"/>
              <a:gd name="connsiteY1" fmla="*/ 1244600 h 2159000"/>
              <a:gd name="connsiteX2" fmla="*/ 2495550 w 2495550"/>
              <a:gd name="connsiteY2" fmla="*/ 0 h 2159000"/>
              <a:gd name="connsiteX3" fmla="*/ 476250 w 2495550"/>
              <a:gd name="connsiteY3" fmla="*/ 2159000 h 2159000"/>
              <a:gd name="connsiteX0" fmla="*/ 476250 w 2495550"/>
              <a:gd name="connsiteY0" fmla="*/ 2159000 h 2159000"/>
              <a:gd name="connsiteX1" fmla="*/ 0 w 2495550"/>
              <a:gd name="connsiteY1" fmla="*/ 1292101 h 2159000"/>
              <a:gd name="connsiteX2" fmla="*/ 2495550 w 2495550"/>
              <a:gd name="connsiteY2" fmla="*/ 0 h 2159000"/>
              <a:gd name="connsiteX3" fmla="*/ 476250 w 2495550"/>
              <a:gd name="connsiteY3" fmla="*/ 2159000 h 2159000"/>
            </a:gdLst>
            <a:ahLst/>
            <a:cxnLst>
              <a:cxn ang="0">
                <a:pos x="connsiteX0" y="connsiteY0"/>
              </a:cxn>
              <a:cxn ang="0">
                <a:pos x="connsiteX1" y="connsiteY1"/>
              </a:cxn>
              <a:cxn ang="0">
                <a:pos x="connsiteX2" y="connsiteY2"/>
              </a:cxn>
              <a:cxn ang="0">
                <a:pos x="connsiteX3" y="connsiteY3"/>
              </a:cxn>
            </a:cxnLst>
            <a:rect l="l" t="t" r="r" b="b"/>
            <a:pathLst>
              <a:path w="2495550" h="2159000">
                <a:moveTo>
                  <a:pt x="476250" y="2159000"/>
                </a:moveTo>
                <a:lnTo>
                  <a:pt x="0" y="1292101"/>
                </a:lnTo>
                <a:lnTo>
                  <a:pt x="2495550" y="0"/>
                </a:lnTo>
                <a:lnTo>
                  <a:pt x="476250" y="2159000"/>
                </a:lnTo>
                <a:close/>
              </a:path>
            </a:pathLst>
          </a:custGeom>
          <a:solidFill>
            <a:srgbClr val="4571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riangle 7">
            <a:extLst>
              <a:ext uri="{FF2B5EF4-FFF2-40B4-BE49-F238E27FC236}">
                <a16:creationId xmlns:a16="http://schemas.microsoft.com/office/drawing/2014/main" id="{C46A8F34-7922-62BD-4801-2DCB72A3B1A9}"/>
              </a:ext>
            </a:extLst>
          </p:cNvPr>
          <p:cNvSpPr/>
          <p:nvPr/>
        </p:nvSpPr>
        <p:spPr>
          <a:xfrm rot="5400000">
            <a:off x="7491440" y="3970983"/>
            <a:ext cx="543234" cy="1378222"/>
          </a:xfrm>
          <a:custGeom>
            <a:avLst/>
            <a:gdLst>
              <a:gd name="connsiteX0" fmla="*/ 0 w 1696068"/>
              <a:gd name="connsiteY0" fmla="*/ 1657622 h 1657622"/>
              <a:gd name="connsiteX1" fmla="*/ 848034 w 1696068"/>
              <a:gd name="connsiteY1" fmla="*/ 0 h 1657622"/>
              <a:gd name="connsiteX2" fmla="*/ 1696068 w 1696068"/>
              <a:gd name="connsiteY2" fmla="*/ 1657622 h 1657622"/>
              <a:gd name="connsiteX3" fmla="*/ 0 w 1696068"/>
              <a:gd name="connsiteY3" fmla="*/ 1657622 h 1657622"/>
              <a:gd name="connsiteX0" fmla="*/ 0 w 848034"/>
              <a:gd name="connsiteY0" fmla="*/ 1657622 h 1657622"/>
              <a:gd name="connsiteX1" fmla="*/ 848034 w 848034"/>
              <a:gd name="connsiteY1" fmla="*/ 0 h 1657622"/>
              <a:gd name="connsiteX2" fmla="*/ 730868 w 848034"/>
              <a:gd name="connsiteY2" fmla="*/ 1657622 h 1657622"/>
              <a:gd name="connsiteX3" fmla="*/ 0 w 848034"/>
              <a:gd name="connsiteY3" fmla="*/ 1657622 h 1657622"/>
              <a:gd name="connsiteX0" fmla="*/ 0 w 657534"/>
              <a:gd name="connsiteY0" fmla="*/ 1670322 h 1670322"/>
              <a:gd name="connsiteX1" fmla="*/ 657534 w 657534"/>
              <a:gd name="connsiteY1" fmla="*/ 0 h 1670322"/>
              <a:gd name="connsiteX2" fmla="*/ 540368 w 657534"/>
              <a:gd name="connsiteY2" fmla="*/ 1657622 h 1670322"/>
              <a:gd name="connsiteX3" fmla="*/ 0 w 657534"/>
              <a:gd name="connsiteY3" fmla="*/ 1670322 h 1670322"/>
              <a:gd name="connsiteX0" fmla="*/ 0 w 873434"/>
              <a:gd name="connsiteY0" fmla="*/ 2800622 h 2800622"/>
              <a:gd name="connsiteX1" fmla="*/ 873434 w 873434"/>
              <a:gd name="connsiteY1" fmla="*/ 0 h 2800622"/>
              <a:gd name="connsiteX2" fmla="*/ 540368 w 873434"/>
              <a:gd name="connsiteY2" fmla="*/ 2787922 h 2800622"/>
              <a:gd name="connsiteX3" fmla="*/ 0 w 873434"/>
              <a:gd name="connsiteY3" fmla="*/ 2800622 h 2800622"/>
              <a:gd name="connsiteX0" fmla="*/ 0 w 873434"/>
              <a:gd name="connsiteY0" fmla="*/ 2800622 h 2800622"/>
              <a:gd name="connsiteX1" fmla="*/ 873434 w 873434"/>
              <a:gd name="connsiteY1" fmla="*/ 0 h 2800622"/>
              <a:gd name="connsiteX2" fmla="*/ 375268 w 873434"/>
              <a:gd name="connsiteY2" fmla="*/ 2775222 h 2800622"/>
              <a:gd name="connsiteX3" fmla="*/ 0 w 873434"/>
              <a:gd name="connsiteY3" fmla="*/ 2800622 h 2800622"/>
              <a:gd name="connsiteX0" fmla="*/ 0 w 543234"/>
              <a:gd name="connsiteY0" fmla="*/ 1378222 h 1378222"/>
              <a:gd name="connsiteX1" fmla="*/ 543234 w 543234"/>
              <a:gd name="connsiteY1" fmla="*/ 0 h 1378222"/>
              <a:gd name="connsiteX2" fmla="*/ 375268 w 543234"/>
              <a:gd name="connsiteY2" fmla="*/ 1352822 h 1378222"/>
              <a:gd name="connsiteX3" fmla="*/ 0 w 543234"/>
              <a:gd name="connsiteY3" fmla="*/ 1378222 h 1378222"/>
            </a:gdLst>
            <a:ahLst/>
            <a:cxnLst>
              <a:cxn ang="0">
                <a:pos x="connsiteX0" y="connsiteY0"/>
              </a:cxn>
              <a:cxn ang="0">
                <a:pos x="connsiteX1" y="connsiteY1"/>
              </a:cxn>
              <a:cxn ang="0">
                <a:pos x="connsiteX2" y="connsiteY2"/>
              </a:cxn>
              <a:cxn ang="0">
                <a:pos x="connsiteX3" y="connsiteY3"/>
              </a:cxn>
            </a:cxnLst>
            <a:rect l="l" t="t" r="r" b="b"/>
            <a:pathLst>
              <a:path w="543234" h="1378222">
                <a:moveTo>
                  <a:pt x="0" y="1378222"/>
                </a:moveTo>
                <a:lnTo>
                  <a:pt x="543234" y="0"/>
                </a:lnTo>
                <a:lnTo>
                  <a:pt x="375268" y="1352822"/>
                </a:lnTo>
                <a:lnTo>
                  <a:pt x="0" y="1378222"/>
                </a:lnTo>
                <a:close/>
              </a:path>
            </a:pathLst>
          </a:custGeom>
          <a:solidFill>
            <a:srgbClr val="FFD3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riangle 7">
            <a:extLst>
              <a:ext uri="{FF2B5EF4-FFF2-40B4-BE49-F238E27FC236}">
                <a16:creationId xmlns:a16="http://schemas.microsoft.com/office/drawing/2014/main" id="{00209A42-BFE2-016C-F4EB-3B9D827B5D33}"/>
              </a:ext>
            </a:extLst>
          </p:cNvPr>
          <p:cNvSpPr/>
          <p:nvPr/>
        </p:nvSpPr>
        <p:spPr>
          <a:xfrm rot="5400000">
            <a:off x="8313874" y="4932464"/>
            <a:ext cx="1178234" cy="1085578"/>
          </a:xfrm>
          <a:custGeom>
            <a:avLst/>
            <a:gdLst>
              <a:gd name="connsiteX0" fmla="*/ 0 w 1696068"/>
              <a:gd name="connsiteY0" fmla="*/ 1657622 h 1657622"/>
              <a:gd name="connsiteX1" fmla="*/ 848034 w 1696068"/>
              <a:gd name="connsiteY1" fmla="*/ 0 h 1657622"/>
              <a:gd name="connsiteX2" fmla="*/ 1696068 w 1696068"/>
              <a:gd name="connsiteY2" fmla="*/ 1657622 h 1657622"/>
              <a:gd name="connsiteX3" fmla="*/ 0 w 1696068"/>
              <a:gd name="connsiteY3" fmla="*/ 1657622 h 1657622"/>
              <a:gd name="connsiteX0" fmla="*/ 0 w 848034"/>
              <a:gd name="connsiteY0" fmla="*/ 1657622 h 1657622"/>
              <a:gd name="connsiteX1" fmla="*/ 848034 w 848034"/>
              <a:gd name="connsiteY1" fmla="*/ 0 h 1657622"/>
              <a:gd name="connsiteX2" fmla="*/ 730868 w 848034"/>
              <a:gd name="connsiteY2" fmla="*/ 1657622 h 1657622"/>
              <a:gd name="connsiteX3" fmla="*/ 0 w 848034"/>
              <a:gd name="connsiteY3" fmla="*/ 1657622 h 1657622"/>
              <a:gd name="connsiteX0" fmla="*/ 0 w 657534"/>
              <a:gd name="connsiteY0" fmla="*/ 1670322 h 1670322"/>
              <a:gd name="connsiteX1" fmla="*/ 657534 w 657534"/>
              <a:gd name="connsiteY1" fmla="*/ 0 h 1670322"/>
              <a:gd name="connsiteX2" fmla="*/ 540368 w 657534"/>
              <a:gd name="connsiteY2" fmla="*/ 1657622 h 1670322"/>
              <a:gd name="connsiteX3" fmla="*/ 0 w 657534"/>
              <a:gd name="connsiteY3" fmla="*/ 1670322 h 1670322"/>
              <a:gd name="connsiteX0" fmla="*/ 0 w 873434"/>
              <a:gd name="connsiteY0" fmla="*/ 2800622 h 2800622"/>
              <a:gd name="connsiteX1" fmla="*/ 873434 w 873434"/>
              <a:gd name="connsiteY1" fmla="*/ 0 h 2800622"/>
              <a:gd name="connsiteX2" fmla="*/ 540368 w 873434"/>
              <a:gd name="connsiteY2" fmla="*/ 2787922 h 2800622"/>
              <a:gd name="connsiteX3" fmla="*/ 0 w 873434"/>
              <a:gd name="connsiteY3" fmla="*/ 2800622 h 2800622"/>
              <a:gd name="connsiteX0" fmla="*/ 0 w 721034"/>
              <a:gd name="connsiteY0" fmla="*/ 12700 h 1123678"/>
              <a:gd name="connsiteX1" fmla="*/ 721034 w 721034"/>
              <a:gd name="connsiteY1" fmla="*/ 1123678 h 1123678"/>
              <a:gd name="connsiteX2" fmla="*/ 540368 w 721034"/>
              <a:gd name="connsiteY2" fmla="*/ 0 h 1123678"/>
              <a:gd name="connsiteX3" fmla="*/ 0 w 721034"/>
              <a:gd name="connsiteY3" fmla="*/ 12700 h 1123678"/>
              <a:gd name="connsiteX0" fmla="*/ 0 w 1025834"/>
              <a:gd name="connsiteY0" fmla="*/ 12700 h 615678"/>
              <a:gd name="connsiteX1" fmla="*/ 1025834 w 1025834"/>
              <a:gd name="connsiteY1" fmla="*/ 615678 h 615678"/>
              <a:gd name="connsiteX2" fmla="*/ 540368 w 1025834"/>
              <a:gd name="connsiteY2" fmla="*/ 0 h 615678"/>
              <a:gd name="connsiteX3" fmla="*/ 0 w 1025834"/>
              <a:gd name="connsiteY3" fmla="*/ 12700 h 615678"/>
              <a:gd name="connsiteX0" fmla="*/ 0 w 1483034"/>
              <a:gd name="connsiteY0" fmla="*/ 0 h 971278"/>
              <a:gd name="connsiteX1" fmla="*/ 1483034 w 1483034"/>
              <a:gd name="connsiteY1" fmla="*/ 971278 h 971278"/>
              <a:gd name="connsiteX2" fmla="*/ 997568 w 1483034"/>
              <a:gd name="connsiteY2" fmla="*/ 355600 h 971278"/>
              <a:gd name="connsiteX3" fmla="*/ 0 w 1483034"/>
              <a:gd name="connsiteY3" fmla="*/ 0 h 971278"/>
              <a:gd name="connsiteX0" fmla="*/ 0 w 1483034"/>
              <a:gd name="connsiteY0" fmla="*/ 165100 h 1136378"/>
              <a:gd name="connsiteX1" fmla="*/ 1483034 w 1483034"/>
              <a:gd name="connsiteY1" fmla="*/ 1136378 h 1136378"/>
              <a:gd name="connsiteX2" fmla="*/ 324468 w 1483034"/>
              <a:gd name="connsiteY2" fmla="*/ 0 h 1136378"/>
              <a:gd name="connsiteX3" fmla="*/ 0 w 1483034"/>
              <a:gd name="connsiteY3" fmla="*/ 165100 h 1136378"/>
              <a:gd name="connsiteX0" fmla="*/ 0 w 1584634"/>
              <a:gd name="connsiteY0" fmla="*/ 0 h 1136378"/>
              <a:gd name="connsiteX1" fmla="*/ 1584634 w 1584634"/>
              <a:gd name="connsiteY1" fmla="*/ 1136378 h 1136378"/>
              <a:gd name="connsiteX2" fmla="*/ 426068 w 1584634"/>
              <a:gd name="connsiteY2" fmla="*/ 0 h 1136378"/>
              <a:gd name="connsiteX3" fmla="*/ 0 w 1584634"/>
              <a:gd name="connsiteY3" fmla="*/ 0 h 1136378"/>
              <a:gd name="connsiteX0" fmla="*/ 752166 w 1178234"/>
              <a:gd name="connsiteY0" fmla="*/ 0 h 1085578"/>
              <a:gd name="connsiteX1" fmla="*/ 0 w 1178234"/>
              <a:gd name="connsiteY1" fmla="*/ 1085578 h 1085578"/>
              <a:gd name="connsiteX2" fmla="*/ 1178234 w 1178234"/>
              <a:gd name="connsiteY2" fmla="*/ 0 h 1085578"/>
              <a:gd name="connsiteX3" fmla="*/ 752166 w 1178234"/>
              <a:gd name="connsiteY3" fmla="*/ 0 h 1085578"/>
            </a:gdLst>
            <a:ahLst/>
            <a:cxnLst>
              <a:cxn ang="0">
                <a:pos x="connsiteX0" y="connsiteY0"/>
              </a:cxn>
              <a:cxn ang="0">
                <a:pos x="connsiteX1" y="connsiteY1"/>
              </a:cxn>
              <a:cxn ang="0">
                <a:pos x="connsiteX2" y="connsiteY2"/>
              </a:cxn>
              <a:cxn ang="0">
                <a:pos x="connsiteX3" y="connsiteY3"/>
              </a:cxn>
            </a:cxnLst>
            <a:rect l="l" t="t" r="r" b="b"/>
            <a:pathLst>
              <a:path w="1178234" h="1085578">
                <a:moveTo>
                  <a:pt x="752166" y="0"/>
                </a:moveTo>
                <a:lnTo>
                  <a:pt x="0" y="1085578"/>
                </a:lnTo>
                <a:lnTo>
                  <a:pt x="1178234" y="0"/>
                </a:lnTo>
                <a:lnTo>
                  <a:pt x="752166"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riangle 6">
            <a:extLst>
              <a:ext uri="{FF2B5EF4-FFF2-40B4-BE49-F238E27FC236}">
                <a16:creationId xmlns:a16="http://schemas.microsoft.com/office/drawing/2014/main" id="{093BDA96-C550-2BB0-A4CE-43EB7451BF37}"/>
              </a:ext>
            </a:extLst>
          </p:cNvPr>
          <p:cNvSpPr/>
          <p:nvPr/>
        </p:nvSpPr>
        <p:spPr>
          <a:xfrm>
            <a:off x="7372866" y="4683005"/>
            <a:ext cx="1662341" cy="1227125"/>
          </a:xfrm>
          <a:custGeom>
            <a:avLst/>
            <a:gdLst>
              <a:gd name="connsiteX0" fmla="*/ 0 w 1435100"/>
              <a:gd name="connsiteY0" fmla="*/ 660400 h 660400"/>
              <a:gd name="connsiteX1" fmla="*/ 717550 w 1435100"/>
              <a:gd name="connsiteY1" fmla="*/ 0 h 660400"/>
              <a:gd name="connsiteX2" fmla="*/ 1435100 w 1435100"/>
              <a:gd name="connsiteY2" fmla="*/ 660400 h 660400"/>
              <a:gd name="connsiteX3" fmla="*/ 0 w 1435100"/>
              <a:gd name="connsiteY3" fmla="*/ 660400 h 660400"/>
              <a:gd name="connsiteX0" fmla="*/ 0 w 1435100"/>
              <a:gd name="connsiteY0" fmla="*/ 673100 h 673100"/>
              <a:gd name="connsiteX1" fmla="*/ 82550 w 1435100"/>
              <a:gd name="connsiteY1" fmla="*/ 0 h 673100"/>
              <a:gd name="connsiteX2" fmla="*/ 1435100 w 1435100"/>
              <a:gd name="connsiteY2" fmla="*/ 673100 h 673100"/>
              <a:gd name="connsiteX3" fmla="*/ 0 w 1435100"/>
              <a:gd name="connsiteY3" fmla="*/ 673100 h 673100"/>
              <a:gd name="connsiteX0" fmla="*/ 0 w 1371600"/>
              <a:gd name="connsiteY0" fmla="*/ 673100 h 673100"/>
              <a:gd name="connsiteX1" fmla="*/ 19050 w 1371600"/>
              <a:gd name="connsiteY1" fmla="*/ 0 h 673100"/>
              <a:gd name="connsiteX2" fmla="*/ 1371600 w 1371600"/>
              <a:gd name="connsiteY2" fmla="*/ 673100 h 673100"/>
              <a:gd name="connsiteX3" fmla="*/ 0 w 1371600"/>
              <a:gd name="connsiteY3" fmla="*/ 673100 h 673100"/>
              <a:gd name="connsiteX0" fmla="*/ 0 w 1473200"/>
              <a:gd name="connsiteY0" fmla="*/ 889000 h 889000"/>
              <a:gd name="connsiteX1" fmla="*/ 19050 w 1473200"/>
              <a:gd name="connsiteY1" fmla="*/ 215900 h 889000"/>
              <a:gd name="connsiteX2" fmla="*/ 1473200 w 1473200"/>
              <a:gd name="connsiteY2" fmla="*/ 0 h 889000"/>
              <a:gd name="connsiteX3" fmla="*/ 0 w 1473200"/>
              <a:gd name="connsiteY3" fmla="*/ 889000 h 889000"/>
              <a:gd name="connsiteX0" fmla="*/ 3816350 w 3816350"/>
              <a:gd name="connsiteY0" fmla="*/ 2095500 h 2095500"/>
              <a:gd name="connsiteX1" fmla="*/ 0 w 3816350"/>
              <a:gd name="connsiteY1" fmla="*/ 215900 h 2095500"/>
              <a:gd name="connsiteX2" fmla="*/ 1454150 w 3816350"/>
              <a:gd name="connsiteY2" fmla="*/ 0 h 2095500"/>
              <a:gd name="connsiteX3" fmla="*/ 3816350 w 3816350"/>
              <a:gd name="connsiteY3" fmla="*/ 2095500 h 2095500"/>
              <a:gd name="connsiteX0" fmla="*/ 2362200 w 2362200"/>
              <a:gd name="connsiteY0" fmla="*/ 2095500 h 2095500"/>
              <a:gd name="connsiteX1" fmla="*/ 1873250 w 2362200"/>
              <a:gd name="connsiteY1" fmla="*/ 1181100 h 2095500"/>
              <a:gd name="connsiteX2" fmla="*/ 0 w 2362200"/>
              <a:gd name="connsiteY2" fmla="*/ 0 h 2095500"/>
              <a:gd name="connsiteX3" fmla="*/ 2362200 w 2362200"/>
              <a:gd name="connsiteY3" fmla="*/ 2095500 h 2095500"/>
              <a:gd name="connsiteX0" fmla="*/ 2362200 w 2393950"/>
              <a:gd name="connsiteY0" fmla="*/ 2628900 h 2628900"/>
              <a:gd name="connsiteX1" fmla="*/ 2393950 w 2393950"/>
              <a:gd name="connsiteY1" fmla="*/ 0 h 2628900"/>
              <a:gd name="connsiteX2" fmla="*/ 0 w 2393950"/>
              <a:gd name="connsiteY2" fmla="*/ 533400 h 2628900"/>
              <a:gd name="connsiteX3" fmla="*/ 2362200 w 2393950"/>
              <a:gd name="connsiteY3" fmla="*/ 2628900 h 2628900"/>
              <a:gd name="connsiteX0" fmla="*/ 3289300 w 3289300"/>
              <a:gd name="connsiteY0" fmla="*/ 266700 h 533400"/>
              <a:gd name="connsiteX1" fmla="*/ 2393950 w 3289300"/>
              <a:gd name="connsiteY1" fmla="*/ 0 h 533400"/>
              <a:gd name="connsiteX2" fmla="*/ 0 w 3289300"/>
              <a:gd name="connsiteY2" fmla="*/ 533400 h 533400"/>
              <a:gd name="connsiteX3" fmla="*/ 3289300 w 3289300"/>
              <a:gd name="connsiteY3" fmla="*/ 266700 h 533400"/>
              <a:gd name="connsiteX0" fmla="*/ 3289300 w 3289300"/>
              <a:gd name="connsiteY0" fmla="*/ 266700 h 711200"/>
              <a:gd name="connsiteX1" fmla="*/ 2393950 w 3289300"/>
              <a:gd name="connsiteY1" fmla="*/ 0 h 711200"/>
              <a:gd name="connsiteX2" fmla="*/ 0 w 3289300"/>
              <a:gd name="connsiteY2" fmla="*/ 711200 h 711200"/>
              <a:gd name="connsiteX3" fmla="*/ 3289300 w 3289300"/>
              <a:gd name="connsiteY3" fmla="*/ 266700 h 711200"/>
              <a:gd name="connsiteX0" fmla="*/ 3479800 w 3479800"/>
              <a:gd name="connsiteY0" fmla="*/ 266700 h 711200"/>
              <a:gd name="connsiteX1" fmla="*/ 2584450 w 3479800"/>
              <a:gd name="connsiteY1" fmla="*/ 0 h 711200"/>
              <a:gd name="connsiteX2" fmla="*/ 0 w 3479800"/>
              <a:gd name="connsiteY2" fmla="*/ 711200 h 711200"/>
              <a:gd name="connsiteX3" fmla="*/ 3479800 w 3479800"/>
              <a:gd name="connsiteY3" fmla="*/ 266700 h 711200"/>
              <a:gd name="connsiteX0" fmla="*/ 1270000 w 2584450"/>
              <a:gd name="connsiteY0" fmla="*/ 3225800 h 3225800"/>
              <a:gd name="connsiteX1" fmla="*/ 2584450 w 2584450"/>
              <a:gd name="connsiteY1" fmla="*/ 0 h 3225800"/>
              <a:gd name="connsiteX2" fmla="*/ 0 w 2584450"/>
              <a:gd name="connsiteY2" fmla="*/ 711200 h 3225800"/>
              <a:gd name="connsiteX3" fmla="*/ 1270000 w 2584450"/>
              <a:gd name="connsiteY3" fmla="*/ 3225800 h 3225800"/>
              <a:gd name="connsiteX0" fmla="*/ 1270000 w 1733550"/>
              <a:gd name="connsiteY0" fmla="*/ 2514600 h 2514600"/>
              <a:gd name="connsiteX1" fmla="*/ 1733550 w 1733550"/>
              <a:gd name="connsiteY1" fmla="*/ 2374900 h 2514600"/>
              <a:gd name="connsiteX2" fmla="*/ 0 w 1733550"/>
              <a:gd name="connsiteY2" fmla="*/ 0 h 2514600"/>
              <a:gd name="connsiteX3" fmla="*/ 1270000 w 1733550"/>
              <a:gd name="connsiteY3" fmla="*/ 2514600 h 2514600"/>
              <a:gd name="connsiteX0" fmla="*/ 0 w 1816100"/>
              <a:gd name="connsiteY0" fmla="*/ 139700 h 673100"/>
              <a:gd name="connsiteX1" fmla="*/ 463550 w 1816100"/>
              <a:gd name="connsiteY1" fmla="*/ 0 h 673100"/>
              <a:gd name="connsiteX2" fmla="*/ 1816100 w 1816100"/>
              <a:gd name="connsiteY2" fmla="*/ 673100 h 673100"/>
              <a:gd name="connsiteX3" fmla="*/ 0 w 1816100"/>
              <a:gd name="connsiteY3" fmla="*/ 139700 h 673100"/>
              <a:gd name="connsiteX0" fmla="*/ 0 w 2914650"/>
              <a:gd name="connsiteY0" fmla="*/ 0 h 533400"/>
              <a:gd name="connsiteX1" fmla="*/ 2914650 w 2914650"/>
              <a:gd name="connsiteY1" fmla="*/ 139700 h 533400"/>
              <a:gd name="connsiteX2" fmla="*/ 1816100 w 2914650"/>
              <a:gd name="connsiteY2" fmla="*/ 533400 h 533400"/>
              <a:gd name="connsiteX3" fmla="*/ 0 w 2914650"/>
              <a:gd name="connsiteY3" fmla="*/ 0 h 533400"/>
              <a:gd name="connsiteX0" fmla="*/ 1231900 w 1231900"/>
              <a:gd name="connsiteY0" fmla="*/ 0 h 939800"/>
              <a:gd name="connsiteX1" fmla="*/ 1098550 w 1231900"/>
              <a:gd name="connsiteY1" fmla="*/ 546100 h 939800"/>
              <a:gd name="connsiteX2" fmla="*/ 0 w 1231900"/>
              <a:gd name="connsiteY2" fmla="*/ 939800 h 939800"/>
              <a:gd name="connsiteX3" fmla="*/ 1231900 w 1231900"/>
              <a:gd name="connsiteY3" fmla="*/ 0 h 939800"/>
              <a:gd name="connsiteX0" fmla="*/ 1293373 w 1293373"/>
              <a:gd name="connsiteY0" fmla="*/ 0 h 909064"/>
              <a:gd name="connsiteX1" fmla="*/ 1160023 w 1293373"/>
              <a:gd name="connsiteY1" fmla="*/ 546100 h 909064"/>
              <a:gd name="connsiteX2" fmla="*/ 0 w 1293373"/>
              <a:gd name="connsiteY2" fmla="*/ 909064 h 909064"/>
              <a:gd name="connsiteX3" fmla="*/ 1293373 w 1293373"/>
              <a:gd name="connsiteY3" fmla="*/ 0 h 909064"/>
              <a:gd name="connsiteX0" fmla="*/ 1293373 w 1657328"/>
              <a:gd name="connsiteY0" fmla="*/ 0 h 909064"/>
              <a:gd name="connsiteX1" fmla="*/ 1657328 w 1657328"/>
              <a:gd name="connsiteY1" fmla="*/ 96921 h 909064"/>
              <a:gd name="connsiteX2" fmla="*/ 0 w 1657328"/>
              <a:gd name="connsiteY2" fmla="*/ 909064 h 909064"/>
              <a:gd name="connsiteX3" fmla="*/ 1293373 w 1657328"/>
              <a:gd name="connsiteY3" fmla="*/ 0 h 909064"/>
              <a:gd name="connsiteX0" fmla="*/ 1662341 w 1662341"/>
              <a:gd name="connsiteY0" fmla="*/ 0 h 1181780"/>
              <a:gd name="connsiteX1" fmla="*/ 1657328 w 1662341"/>
              <a:gd name="connsiteY1" fmla="*/ 369637 h 1181780"/>
              <a:gd name="connsiteX2" fmla="*/ 0 w 1662341"/>
              <a:gd name="connsiteY2" fmla="*/ 1181780 h 1181780"/>
              <a:gd name="connsiteX3" fmla="*/ 1662341 w 1662341"/>
              <a:gd name="connsiteY3" fmla="*/ 0 h 1181780"/>
            </a:gdLst>
            <a:ahLst/>
            <a:cxnLst>
              <a:cxn ang="0">
                <a:pos x="connsiteX0" y="connsiteY0"/>
              </a:cxn>
              <a:cxn ang="0">
                <a:pos x="connsiteX1" y="connsiteY1"/>
              </a:cxn>
              <a:cxn ang="0">
                <a:pos x="connsiteX2" y="connsiteY2"/>
              </a:cxn>
              <a:cxn ang="0">
                <a:pos x="connsiteX3" y="connsiteY3"/>
              </a:cxn>
            </a:cxnLst>
            <a:rect l="l" t="t" r="r" b="b"/>
            <a:pathLst>
              <a:path w="1662341" h="1181780">
                <a:moveTo>
                  <a:pt x="1662341" y="0"/>
                </a:moveTo>
                <a:lnTo>
                  <a:pt x="1657328" y="369637"/>
                </a:lnTo>
                <a:lnTo>
                  <a:pt x="0" y="1181780"/>
                </a:lnTo>
                <a:lnTo>
                  <a:pt x="1662341" y="0"/>
                </a:lnTo>
                <a:close/>
              </a:path>
            </a:pathLst>
          </a:custGeom>
          <a:solidFill>
            <a:srgbClr val="D55F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riangle 6">
            <a:extLst>
              <a:ext uri="{FF2B5EF4-FFF2-40B4-BE49-F238E27FC236}">
                <a16:creationId xmlns:a16="http://schemas.microsoft.com/office/drawing/2014/main" id="{26DC5781-DD4F-BF6C-9E69-5FBA47DFFCF2}"/>
              </a:ext>
            </a:extLst>
          </p:cNvPr>
          <p:cNvSpPr/>
          <p:nvPr/>
        </p:nvSpPr>
        <p:spPr>
          <a:xfrm>
            <a:off x="9033253" y="4683005"/>
            <a:ext cx="1069474" cy="1654342"/>
          </a:xfrm>
          <a:custGeom>
            <a:avLst/>
            <a:gdLst>
              <a:gd name="connsiteX0" fmla="*/ 0 w 1435100"/>
              <a:gd name="connsiteY0" fmla="*/ 660400 h 660400"/>
              <a:gd name="connsiteX1" fmla="*/ 717550 w 1435100"/>
              <a:gd name="connsiteY1" fmla="*/ 0 h 660400"/>
              <a:gd name="connsiteX2" fmla="*/ 1435100 w 1435100"/>
              <a:gd name="connsiteY2" fmla="*/ 660400 h 660400"/>
              <a:gd name="connsiteX3" fmla="*/ 0 w 1435100"/>
              <a:gd name="connsiteY3" fmla="*/ 660400 h 660400"/>
              <a:gd name="connsiteX0" fmla="*/ 0 w 1435100"/>
              <a:gd name="connsiteY0" fmla="*/ 673100 h 673100"/>
              <a:gd name="connsiteX1" fmla="*/ 82550 w 1435100"/>
              <a:gd name="connsiteY1" fmla="*/ 0 h 673100"/>
              <a:gd name="connsiteX2" fmla="*/ 1435100 w 1435100"/>
              <a:gd name="connsiteY2" fmla="*/ 673100 h 673100"/>
              <a:gd name="connsiteX3" fmla="*/ 0 w 1435100"/>
              <a:gd name="connsiteY3" fmla="*/ 673100 h 673100"/>
              <a:gd name="connsiteX0" fmla="*/ 0 w 1371600"/>
              <a:gd name="connsiteY0" fmla="*/ 673100 h 673100"/>
              <a:gd name="connsiteX1" fmla="*/ 19050 w 1371600"/>
              <a:gd name="connsiteY1" fmla="*/ 0 h 673100"/>
              <a:gd name="connsiteX2" fmla="*/ 1371600 w 1371600"/>
              <a:gd name="connsiteY2" fmla="*/ 673100 h 673100"/>
              <a:gd name="connsiteX3" fmla="*/ 0 w 1371600"/>
              <a:gd name="connsiteY3" fmla="*/ 673100 h 673100"/>
              <a:gd name="connsiteX0" fmla="*/ 0 w 1473200"/>
              <a:gd name="connsiteY0" fmla="*/ 889000 h 889000"/>
              <a:gd name="connsiteX1" fmla="*/ 19050 w 1473200"/>
              <a:gd name="connsiteY1" fmla="*/ 215900 h 889000"/>
              <a:gd name="connsiteX2" fmla="*/ 1473200 w 1473200"/>
              <a:gd name="connsiteY2" fmla="*/ 0 h 889000"/>
              <a:gd name="connsiteX3" fmla="*/ 0 w 1473200"/>
              <a:gd name="connsiteY3" fmla="*/ 889000 h 889000"/>
              <a:gd name="connsiteX0" fmla="*/ 3816350 w 3816350"/>
              <a:gd name="connsiteY0" fmla="*/ 2095500 h 2095500"/>
              <a:gd name="connsiteX1" fmla="*/ 0 w 3816350"/>
              <a:gd name="connsiteY1" fmla="*/ 215900 h 2095500"/>
              <a:gd name="connsiteX2" fmla="*/ 1454150 w 3816350"/>
              <a:gd name="connsiteY2" fmla="*/ 0 h 2095500"/>
              <a:gd name="connsiteX3" fmla="*/ 3816350 w 3816350"/>
              <a:gd name="connsiteY3" fmla="*/ 2095500 h 2095500"/>
              <a:gd name="connsiteX0" fmla="*/ 2362200 w 2362200"/>
              <a:gd name="connsiteY0" fmla="*/ 2095500 h 2095500"/>
              <a:gd name="connsiteX1" fmla="*/ 1873250 w 2362200"/>
              <a:gd name="connsiteY1" fmla="*/ 1181100 h 2095500"/>
              <a:gd name="connsiteX2" fmla="*/ 0 w 2362200"/>
              <a:gd name="connsiteY2" fmla="*/ 0 h 2095500"/>
              <a:gd name="connsiteX3" fmla="*/ 2362200 w 2362200"/>
              <a:gd name="connsiteY3" fmla="*/ 2095500 h 2095500"/>
              <a:gd name="connsiteX0" fmla="*/ 2362200 w 2393950"/>
              <a:gd name="connsiteY0" fmla="*/ 2628900 h 2628900"/>
              <a:gd name="connsiteX1" fmla="*/ 2393950 w 2393950"/>
              <a:gd name="connsiteY1" fmla="*/ 0 h 2628900"/>
              <a:gd name="connsiteX2" fmla="*/ 0 w 2393950"/>
              <a:gd name="connsiteY2" fmla="*/ 533400 h 2628900"/>
              <a:gd name="connsiteX3" fmla="*/ 2362200 w 2393950"/>
              <a:gd name="connsiteY3" fmla="*/ 2628900 h 2628900"/>
              <a:gd name="connsiteX0" fmla="*/ 3289300 w 3289300"/>
              <a:gd name="connsiteY0" fmla="*/ 266700 h 533400"/>
              <a:gd name="connsiteX1" fmla="*/ 2393950 w 3289300"/>
              <a:gd name="connsiteY1" fmla="*/ 0 h 533400"/>
              <a:gd name="connsiteX2" fmla="*/ 0 w 3289300"/>
              <a:gd name="connsiteY2" fmla="*/ 533400 h 533400"/>
              <a:gd name="connsiteX3" fmla="*/ 3289300 w 3289300"/>
              <a:gd name="connsiteY3" fmla="*/ 266700 h 533400"/>
              <a:gd name="connsiteX0" fmla="*/ 3289300 w 3289300"/>
              <a:gd name="connsiteY0" fmla="*/ 266700 h 711200"/>
              <a:gd name="connsiteX1" fmla="*/ 2393950 w 3289300"/>
              <a:gd name="connsiteY1" fmla="*/ 0 h 711200"/>
              <a:gd name="connsiteX2" fmla="*/ 0 w 3289300"/>
              <a:gd name="connsiteY2" fmla="*/ 711200 h 711200"/>
              <a:gd name="connsiteX3" fmla="*/ 3289300 w 3289300"/>
              <a:gd name="connsiteY3" fmla="*/ 266700 h 711200"/>
              <a:gd name="connsiteX0" fmla="*/ 3479800 w 3479800"/>
              <a:gd name="connsiteY0" fmla="*/ 266700 h 711200"/>
              <a:gd name="connsiteX1" fmla="*/ 2584450 w 3479800"/>
              <a:gd name="connsiteY1" fmla="*/ 0 h 711200"/>
              <a:gd name="connsiteX2" fmla="*/ 0 w 3479800"/>
              <a:gd name="connsiteY2" fmla="*/ 711200 h 711200"/>
              <a:gd name="connsiteX3" fmla="*/ 3479800 w 3479800"/>
              <a:gd name="connsiteY3" fmla="*/ 266700 h 711200"/>
              <a:gd name="connsiteX0" fmla="*/ 1270000 w 2584450"/>
              <a:gd name="connsiteY0" fmla="*/ 3225800 h 3225800"/>
              <a:gd name="connsiteX1" fmla="*/ 2584450 w 2584450"/>
              <a:gd name="connsiteY1" fmla="*/ 0 h 3225800"/>
              <a:gd name="connsiteX2" fmla="*/ 0 w 2584450"/>
              <a:gd name="connsiteY2" fmla="*/ 711200 h 3225800"/>
              <a:gd name="connsiteX3" fmla="*/ 1270000 w 2584450"/>
              <a:gd name="connsiteY3" fmla="*/ 3225800 h 3225800"/>
              <a:gd name="connsiteX0" fmla="*/ 1270000 w 1733550"/>
              <a:gd name="connsiteY0" fmla="*/ 2514600 h 2514600"/>
              <a:gd name="connsiteX1" fmla="*/ 1733550 w 1733550"/>
              <a:gd name="connsiteY1" fmla="*/ 2374900 h 2514600"/>
              <a:gd name="connsiteX2" fmla="*/ 0 w 1733550"/>
              <a:gd name="connsiteY2" fmla="*/ 0 h 2514600"/>
              <a:gd name="connsiteX3" fmla="*/ 1270000 w 1733550"/>
              <a:gd name="connsiteY3" fmla="*/ 2514600 h 2514600"/>
              <a:gd name="connsiteX0" fmla="*/ 0 w 1816100"/>
              <a:gd name="connsiteY0" fmla="*/ 139700 h 673100"/>
              <a:gd name="connsiteX1" fmla="*/ 463550 w 1816100"/>
              <a:gd name="connsiteY1" fmla="*/ 0 h 673100"/>
              <a:gd name="connsiteX2" fmla="*/ 1816100 w 1816100"/>
              <a:gd name="connsiteY2" fmla="*/ 673100 h 673100"/>
              <a:gd name="connsiteX3" fmla="*/ 0 w 1816100"/>
              <a:gd name="connsiteY3" fmla="*/ 139700 h 673100"/>
              <a:gd name="connsiteX0" fmla="*/ 0 w 2914650"/>
              <a:gd name="connsiteY0" fmla="*/ 0 h 533400"/>
              <a:gd name="connsiteX1" fmla="*/ 2914650 w 2914650"/>
              <a:gd name="connsiteY1" fmla="*/ 139700 h 533400"/>
              <a:gd name="connsiteX2" fmla="*/ 1816100 w 2914650"/>
              <a:gd name="connsiteY2" fmla="*/ 533400 h 533400"/>
              <a:gd name="connsiteX3" fmla="*/ 0 w 2914650"/>
              <a:gd name="connsiteY3" fmla="*/ 0 h 533400"/>
              <a:gd name="connsiteX0" fmla="*/ 1231900 w 1231900"/>
              <a:gd name="connsiteY0" fmla="*/ 0 h 939800"/>
              <a:gd name="connsiteX1" fmla="*/ 1098550 w 1231900"/>
              <a:gd name="connsiteY1" fmla="*/ 546100 h 939800"/>
              <a:gd name="connsiteX2" fmla="*/ 0 w 1231900"/>
              <a:gd name="connsiteY2" fmla="*/ 939800 h 939800"/>
              <a:gd name="connsiteX3" fmla="*/ 1231900 w 1231900"/>
              <a:gd name="connsiteY3" fmla="*/ 0 h 939800"/>
              <a:gd name="connsiteX0" fmla="*/ 133350 w 1543050"/>
              <a:gd name="connsiteY0" fmla="*/ 0 h 876300"/>
              <a:gd name="connsiteX1" fmla="*/ 0 w 1543050"/>
              <a:gd name="connsiteY1" fmla="*/ 546100 h 876300"/>
              <a:gd name="connsiteX2" fmla="*/ 1543050 w 1543050"/>
              <a:gd name="connsiteY2" fmla="*/ 876300 h 876300"/>
              <a:gd name="connsiteX3" fmla="*/ 133350 w 1543050"/>
              <a:gd name="connsiteY3" fmla="*/ 0 h 876300"/>
              <a:gd name="connsiteX0" fmla="*/ 133350 w 1555750"/>
              <a:gd name="connsiteY0" fmla="*/ 0 h 1028700"/>
              <a:gd name="connsiteX1" fmla="*/ 0 w 1555750"/>
              <a:gd name="connsiteY1" fmla="*/ 546100 h 1028700"/>
              <a:gd name="connsiteX2" fmla="*/ 1555750 w 1555750"/>
              <a:gd name="connsiteY2" fmla="*/ 1028700 h 1028700"/>
              <a:gd name="connsiteX3" fmla="*/ 133350 w 1555750"/>
              <a:gd name="connsiteY3" fmla="*/ 0 h 1028700"/>
              <a:gd name="connsiteX0" fmla="*/ 518360 w 1555750"/>
              <a:gd name="connsiteY0" fmla="*/ 0 h 1333500"/>
              <a:gd name="connsiteX1" fmla="*/ 0 w 1555750"/>
              <a:gd name="connsiteY1" fmla="*/ 850900 h 1333500"/>
              <a:gd name="connsiteX2" fmla="*/ 1555750 w 1555750"/>
              <a:gd name="connsiteY2" fmla="*/ 1333500 h 1333500"/>
              <a:gd name="connsiteX3" fmla="*/ 518360 w 1555750"/>
              <a:gd name="connsiteY3" fmla="*/ 0 h 1333500"/>
              <a:gd name="connsiteX0" fmla="*/ 0 w 1037390"/>
              <a:gd name="connsiteY0" fmla="*/ 0 h 1333500"/>
              <a:gd name="connsiteX1" fmla="*/ 11029 w 1037390"/>
              <a:gd name="connsiteY1" fmla="*/ 433805 h 1333500"/>
              <a:gd name="connsiteX2" fmla="*/ 1037390 w 1037390"/>
              <a:gd name="connsiteY2" fmla="*/ 1333500 h 1333500"/>
              <a:gd name="connsiteX3" fmla="*/ 0 w 1037390"/>
              <a:gd name="connsiteY3" fmla="*/ 0 h 1333500"/>
              <a:gd name="connsiteX0" fmla="*/ 0 w 1069474"/>
              <a:gd name="connsiteY0" fmla="*/ 0 h 1654342"/>
              <a:gd name="connsiteX1" fmla="*/ 11029 w 1069474"/>
              <a:gd name="connsiteY1" fmla="*/ 433805 h 1654342"/>
              <a:gd name="connsiteX2" fmla="*/ 1069474 w 1069474"/>
              <a:gd name="connsiteY2" fmla="*/ 1654342 h 1654342"/>
              <a:gd name="connsiteX3" fmla="*/ 0 w 1069474"/>
              <a:gd name="connsiteY3" fmla="*/ 0 h 1654342"/>
            </a:gdLst>
            <a:ahLst/>
            <a:cxnLst>
              <a:cxn ang="0">
                <a:pos x="connsiteX0" y="connsiteY0"/>
              </a:cxn>
              <a:cxn ang="0">
                <a:pos x="connsiteX1" y="connsiteY1"/>
              </a:cxn>
              <a:cxn ang="0">
                <a:pos x="connsiteX2" y="connsiteY2"/>
              </a:cxn>
              <a:cxn ang="0">
                <a:pos x="connsiteX3" y="connsiteY3"/>
              </a:cxn>
            </a:cxnLst>
            <a:rect l="l" t="t" r="r" b="b"/>
            <a:pathLst>
              <a:path w="1069474" h="1654342">
                <a:moveTo>
                  <a:pt x="0" y="0"/>
                </a:moveTo>
                <a:lnTo>
                  <a:pt x="11029" y="433805"/>
                </a:lnTo>
                <a:lnTo>
                  <a:pt x="1069474" y="1654342"/>
                </a:lnTo>
                <a:lnTo>
                  <a:pt x="0" y="0"/>
                </a:lnTo>
                <a:close/>
              </a:path>
            </a:pathLst>
          </a:custGeom>
          <a:solidFill>
            <a:srgbClr val="B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riangle 7">
            <a:extLst>
              <a:ext uri="{FF2B5EF4-FFF2-40B4-BE49-F238E27FC236}">
                <a16:creationId xmlns:a16="http://schemas.microsoft.com/office/drawing/2014/main" id="{BE40A92A-0573-CC12-FE40-BEA97A1743F4}"/>
              </a:ext>
            </a:extLst>
          </p:cNvPr>
          <p:cNvSpPr/>
          <p:nvPr/>
        </p:nvSpPr>
        <p:spPr>
          <a:xfrm rot="5400000">
            <a:off x="9991164" y="5028504"/>
            <a:ext cx="437779" cy="1613169"/>
          </a:xfrm>
          <a:custGeom>
            <a:avLst/>
            <a:gdLst>
              <a:gd name="connsiteX0" fmla="*/ 0 w 1696068"/>
              <a:gd name="connsiteY0" fmla="*/ 1657622 h 1657622"/>
              <a:gd name="connsiteX1" fmla="*/ 848034 w 1696068"/>
              <a:gd name="connsiteY1" fmla="*/ 0 h 1657622"/>
              <a:gd name="connsiteX2" fmla="*/ 1696068 w 1696068"/>
              <a:gd name="connsiteY2" fmla="*/ 1657622 h 1657622"/>
              <a:gd name="connsiteX3" fmla="*/ 0 w 1696068"/>
              <a:gd name="connsiteY3" fmla="*/ 1657622 h 1657622"/>
              <a:gd name="connsiteX0" fmla="*/ 0 w 848034"/>
              <a:gd name="connsiteY0" fmla="*/ 1657622 h 1657622"/>
              <a:gd name="connsiteX1" fmla="*/ 848034 w 848034"/>
              <a:gd name="connsiteY1" fmla="*/ 0 h 1657622"/>
              <a:gd name="connsiteX2" fmla="*/ 730868 w 848034"/>
              <a:gd name="connsiteY2" fmla="*/ 1657622 h 1657622"/>
              <a:gd name="connsiteX3" fmla="*/ 0 w 848034"/>
              <a:gd name="connsiteY3" fmla="*/ 1657622 h 1657622"/>
              <a:gd name="connsiteX0" fmla="*/ 0 w 657534"/>
              <a:gd name="connsiteY0" fmla="*/ 1670322 h 1670322"/>
              <a:gd name="connsiteX1" fmla="*/ 657534 w 657534"/>
              <a:gd name="connsiteY1" fmla="*/ 0 h 1670322"/>
              <a:gd name="connsiteX2" fmla="*/ 540368 w 657534"/>
              <a:gd name="connsiteY2" fmla="*/ 1657622 h 1670322"/>
              <a:gd name="connsiteX3" fmla="*/ 0 w 657534"/>
              <a:gd name="connsiteY3" fmla="*/ 1670322 h 1670322"/>
              <a:gd name="connsiteX0" fmla="*/ 0 w 873434"/>
              <a:gd name="connsiteY0" fmla="*/ 2800622 h 2800622"/>
              <a:gd name="connsiteX1" fmla="*/ 873434 w 873434"/>
              <a:gd name="connsiteY1" fmla="*/ 0 h 2800622"/>
              <a:gd name="connsiteX2" fmla="*/ 540368 w 873434"/>
              <a:gd name="connsiteY2" fmla="*/ 2787922 h 2800622"/>
              <a:gd name="connsiteX3" fmla="*/ 0 w 873434"/>
              <a:gd name="connsiteY3" fmla="*/ 2800622 h 2800622"/>
              <a:gd name="connsiteX0" fmla="*/ 0 w 540368"/>
              <a:gd name="connsiteY0" fmla="*/ 1429022 h 1429022"/>
              <a:gd name="connsiteX1" fmla="*/ 22534 w 540368"/>
              <a:gd name="connsiteY1" fmla="*/ 0 h 1429022"/>
              <a:gd name="connsiteX2" fmla="*/ 540368 w 540368"/>
              <a:gd name="connsiteY2" fmla="*/ 1416322 h 1429022"/>
              <a:gd name="connsiteX3" fmla="*/ 0 w 540368"/>
              <a:gd name="connsiteY3" fmla="*/ 1429022 h 1429022"/>
              <a:gd name="connsiteX0" fmla="*/ 0 w 548052"/>
              <a:gd name="connsiteY0" fmla="*/ 1429022 h 1429022"/>
              <a:gd name="connsiteX1" fmla="*/ 22534 w 548052"/>
              <a:gd name="connsiteY1" fmla="*/ 0 h 1429022"/>
              <a:gd name="connsiteX2" fmla="*/ 548052 w 548052"/>
              <a:gd name="connsiteY2" fmla="*/ 1347165 h 1429022"/>
              <a:gd name="connsiteX3" fmla="*/ 0 w 548052"/>
              <a:gd name="connsiteY3" fmla="*/ 1429022 h 1429022"/>
              <a:gd name="connsiteX0" fmla="*/ 0 w 563420"/>
              <a:gd name="connsiteY0" fmla="*/ 1429022 h 1429022"/>
              <a:gd name="connsiteX1" fmla="*/ 22534 w 563420"/>
              <a:gd name="connsiteY1" fmla="*/ 0 h 1429022"/>
              <a:gd name="connsiteX2" fmla="*/ 563420 w 563420"/>
              <a:gd name="connsiteY2" fmla="*/ 1408638 h 1429022"/>
              <a:gd name="connsiteX3" fmla="*/ 0 w 563420"/>
              <a:gd name="connsiteY3" fmla="*/ 1429022 h 1429022"/>
              <a:gd name="connsiteX0" fmla="*/ 38938 w 540886"/>
              <a:gd name="connsiteY0" fmla="*/ 1436706 h 1436706"/>
              <a:gd name="connsiteX1" fmla="*/ 0 w 540886"/>
              <a:gd name="connsiteY1" fmla="*/ 0 h 1436706"/>
              <a:gd name="connsiteX2" fmla="*/ 540886 w 540886"/>
              <a:gd name="connsiteY2" fmla="*/ 1408638 h 1436706"/>
              <a:gd name="connsiteX3" fmla="*/ 38938 w 540886"/>
              <a:gd name="connsiteY3" fmla="*/ 1436706 h 1436706"/>
              <a:gd name="connsiteX0" fmla="*/ 103107 w 540886"/>
              <a:gd name="connsiteY0" fmla="*/ 1452748 h 1452748"/>
              <a:gd name="connsiteX1" fmla="*/ 0 w 540886"/>
              <a:gd name="connsiteY1" fmla="*/ 0 h 1452748"/>
              <a:gd name="connsiteX2" fmla="*/ 540886 w 540886"/>
              <a:gd name="connsiteY2" fmla="*/ 1408638 h 1452748"/>
              <a:gd name="connsiteX3" fmla="*/ 103107 w 540886"/>
              <a:gd name="connsiteY3" fmla="*/ 1452748 h 1452748"/>
              <a:gd name="connsiteX0" fmla="*/ 0 w 437779"/>
              <a:gd name="connsiteY0" fmla="*/ 1613169 h 1613169"/>
              <a:gd name="connsiteX1" fmla="*/ 137525 w 437779"/>
              <a:gd name="connsiteY1" fmla="*/ 0 h 1613169"/>
              <a:gd name="connsiteX2" fmla="*/ 437779 w 437779"/>
              <a:gd name="connsiteY2" fmla="*/ 1569059 h 1613169"/>
              <a:gd name="connsiteX3" fmla="*/ 0 w 437779"/>
              <a:gd name="connsiteY3" fmla="*/ 1613169 h 1613169"/>
            </a:gdLst>
            <a:ahLst/>
            <a:cxnLst>
              <a:cxn ang="0">
                <a:pos x="connsiteX0" y="connsiteY0"/>
              </a:cxn>
              <a:cxn ang="0">
                <a:pos x="connsiteX1" y="connsiteY1"/>
              </a:cxn>
              <a:cxn ang="0">
                <a:pos x="connsiteX2" y="connsiteY2"/>
              </a:cxn>
              <a:cxn ang="0">
                <a:pos x="connsiteX3" y="connsiteY3"/>
              </a:cxn>
            </a:cxnLst>
            <a:rect l="l" t="t" r="r" b="b"/>
            <a:pathLst>
              <a:path w="437779" h="1613169">
                <a:moveTo>
                  <a:pt x="0" y="1613169"/>
                </a:moveTo>
                <a:lnTo>
                  <a:pt x="137525" y="0"/>
                </a:lnTo>
                <a:lnTo>
                  <a:pt x="437779" y="1569059"/>
                </a:lnTo>
                <a:lnTo>
                  <a:pt x="0" y="1613169"/>
                </a:lnTo>
                <a:close/>
              </a:path>
            </a:pathLst>
          </a:custGeom>
          <a:solidFill>
            <a:srgbClr val="FFD3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riangle 6">
            <a:extLst>
              <a:ext uri="{FF2B5EF4-FFF2-40B4-BE49-F238E27FC236}">
                <a16:creationId xmlns:a16="http://schemas.microsoft.com/office/drawing/2014/main" id="{809ABCCF-BF0D-7D2E-6BB0-40ADEC570F1D}"/>
              </a:ext>
            </a:extLst>
          </p:cNvPr>
          <p:cNvSpPr/>
          <p:nvPr/>
        </p:nvSpPr>
        <p:spPr>
          <a:xfrm>
            <a:off x="4296171" y="3424227"/>
            <a:ext cx="1733550" cy="1982134"/>
          </a:xfrm>
          <a:custGeom>
            <a:avLst/>
            <a:gdLst>
              <a:gd name="connsiteX0" fmla="*/ 0 w 1435100"/>
              <a:gd name="connsiteY0" fmla="*/ 660400 h 660400"/>
              <a:gd name="connsiteX1" fmla="*/ 717550 w 1435100"/>
              <a:gd name="connsiteY1" fmla="*/ 0 h 660400"/>
              <a:gd name="connsiteX2" fmla="*/ 1435100 w 1435100"/>
              <a:gd name="connsiteY2" fmla="*/ 660400 h 660400"/>
              <a:gd name="connsiteX3" fmla="*/ 0 w 1435100"/>
              <a:gd name="connsiteY3" fmla="*/ 660400 h 660400"/>
              <a:gd name="connsiteX0" fmla="*/ 0 w 1435100"/>
              <a:gd name="connsiteY0" fmla="*/ 673100 h 673100"/>
              <a:gd name="connsiteX1" fmla="*/ 82550 w 1435100"/>
              <a:gd name="connsiteY1" fmla="*/ 0 h 673100"/>
              <a:gd name="connsiteX2" fmla="*/ 1435100 w 1435100"/>
              <a:gd name="connsiteY2" fmla="*/ 673100 h 673100"/>
              <a:gd name="connsiteX3" fmla="*/ 0 w 1435100"/>
              <a:gd name="connsiteY3" fmla="*/ 673100 h 673100"/>
              <a:gd name="connsiteX0" fmla="*/ 0 w 1371600"/>
              <a:gd name="connsiteY0" fmla="*/ 673100 h 673100"/>
              <a:gd name="connsiteX1" fmla="*/ 19050 w 1371600"/>
              <a:gd name="connsiteY1" fmla="*/ 0 h 673100"/>
              <a:gd name="connsiteX2" fmla="*/ 1371600 w 1371600"/>
              <a:gd name="connsiteY2" fmla="*/ 673100 h 673100"/>
              <a:gd name="connsiteX3" fmla="*/ 0 w 1371600"/>
              <a:gd name="connsiteY3" fmla="*/ 673100 h 673100"/>
              <a:gd name="connsiteX0" fmla="*/ 0 w 1473200"/>
              <a:gd name="connsiteY0" fmla="*/ 889000 h 889000"/>
              <a:gd name="connsiteX1" fmla="*/ 19050 w 1473200"/>
              <a:gd name="connsiteY1" fmla="*/ 215900 h 889000"/>
              <a:gd name="connsiteX2" fmla="*/ 1473200 w 1473200"/>
              <a:gd name="connsiteY2" fmla="*/ 0 h 889000"/>
              <a:gd name="connsiteX3" fmla="*/ 0 w 1473200"/>
              <a:gd name="connsiteY3" fmla="*/ 889000 h 889000"/>
              <a:gd name="connsiteX0" fmla="*/ 3816350 w 3816350"/>
              <a:gd name="connsiteY0" fmla="*/ 2095500 h 2095500"/>
              <a:gd name="connsiteX1" fmla="*/ 0 w 3816350"/>
              <a:gd name="connsiteY1" fmla="*/ 215900 h 2095500"/>
              <a:gd name="connsiteX2" fmla="*/ 1454150 w 3816350"/>
              <a:gd name="connsiteY2" fmla="*/ 0 h 2095500"/>
              <a:gd name="connsiteX3" fmla="*/ 3816350 w 3816350"/>
              <a:gd name="connsiteY3" fmla="*/ 2095500 h 2095500"/>
              <a:gd name="connsiteX0" fmla="*/ 2362200 w 2362200"/>
              <a:gd name="connsiteY0" fmla="*/ 2095500 h 2095500"/>
              <a:gd name="connsiteX1" fmla="*/ 1873250 w 2362200"/>
              <a:gd name="connsiteY1" fmla="*/ 1181100 h 2095500"/>
              <a:gd name="connsiteX2" fmla="*/ 0 w 2362200"/>
              <a:gd name="connsiteY2" fmla="*/ 0 h 2095500"/>
              <a:gd name="connsiteX3" fmla="*/ 2362200 w 2362200"/>
              <a:gd name="connsiteY3" fmla="*/ 2095500 h 2095500"/>
              <a:gd name="connsiteX0" fmla="*/ 2362200 w 2393950"/>
              <a:gd name="connsiteY0" fmla="*/ 2628900 h 2628900"/>
              <a:gd name="connsiteX1" fmla="*/ 2393950 w 2393950"/>
              <a:gd name="connsiteY1" fmla="*/ 0 h 2628900"/>
              <a:gd name="connsiteX2" fmla="*/ 0 w 2393950"/>
              <a:gd name="connsiteY2" fmla="*/ 533400 h 2628900"/>
              <a:gd name="connsiteX3" fmla="*/ 2362200 w 2393950"/>
              <a:gd name="connsiteY3" fmla="*/ 2628900 h 2628900"/>
              <a:gd name="connsiteX0" fmla="*/ 3289300 w 3289300"/>
              <a:gd name="connsiteY0" fmla="*/ 266700 h 533400"/>
              <a:gd name="connsiteX1" fmla="*/ 2393950 w 3289300"/>
              <a:gd name="connsiteY1" fmla="*/ 0 h 533400"/>
              <a:gd name="connsiteX2" fmla="*/ 0 w 3289300"/>
              <a:gd name="connsiteY2" fmla="*/ 533400 h 533400"/>
              <a:gd name="connsiteX3" fmla="*/ 3289300 w 3289300"/>
              <a:gd name="connsiteY3" fmla="*/ 266700 h 533400"/>
              <a:gd name="connsiteX0" fmla="*/ 3289300 w 3289300"/>
              <a:gd name="connsiteY0" fmla="*/ 266700 h 711200"/>
              <a:gd name="connsiteX1" fmla="*/ 2393950 w 3289300"/>
              <a:gd name="connsiteY1" fmla="*/ 0 h 711200"/>
              <a:gd name="connsiteX2" fmla="*/ 0 w 3289300"/>
              <a:gd name="connsiteY2" fmla="*/ 711200 h 711200"/>
              <a:gd name="connsiteX3" fmla="*/ 3289300 w 3289300"/>
              <a:gd name="connsiteY3" fmla="*/ 266700 h 711200"/>
              <a:gd name="connsiteX0" fmla="*/ 3479800 w 3479800"/>
              <a:gd name="connsiteY0" fmla="*/ 266700 h 711200"/>
              <a:gd name="connsiteX1" fmla="*/ 2584450 w 3479800"/>
              <a:gd name="connsiteY1" fmla="*/ 0 h 711200"/>
              <a:gd name="connsiteX2" fmla="*/ 0 w 3479800"/>
              <a:gd name="connsiteY2" fmla="*/ 711200 h 711200"/>
              <a:gd name="connsiteX3" fmla="*/ 3479800 w 3479800"/>
              <a:gd name="connsiteY3" fmla="*/ 266700 h 711200"/>
              <a:gd name="connsiteX0" fmla="*/ 1270000 w 2584450"/>
              <a:gd name="connsiteY0" fmla="*/ 3225800 h 3225800"/>
              <a:gd name="connsiteX1" fmla="*/ 2584450 w 2584450"/>
              <a:gd name="connsiteY1" fmla="*/ 0 h 3225800"/>
              <a:gd name="connsiteX2" fmla="*/ 0 w 2584450"/>
              <a:gd name="connsiteY2" fmla="*/ 711200 h 3225800"/>
              <a:gd name="connsiteX3" fmla="*/ 1270000 w 2584450"/>
              <a:gd name="connsiteY3" fmla="*/ 3225800 h 3225800"/>
              <a:gd name="connsiteX0" fmla="*/ 1270000 w 1733550"/>
              <a:gd name="connsiteY0" fmla="*/ 2514600 h 2514600"/>
              <a:gd name="connsiteX1" fmla="*/ 1733550 w 1733550"/>
              <a:gd name="connsiteY1" fmla="*/ 2374900 h 2514600"/>
              <a:gd name="connsiteX2" fmla="*/ 0 w 1733550"/>
              <a:gd name="connsiteY2" fmla="*/ 0 h 2514600"/>
              <a:gd name="connsiteX3" fmla="*/ 1270000 w 1733550"/>
              <a:gd name="connsiteY3" fmla="*/ 2514600 h 2514600"/>
              <a:gd name="connsiteX0" fmla="*/ 1270000 w 1733550"/>
              <a:gd name="connsiteY0" fmla="*/ 1956460 h 1956460"/>
              <a:gd name="connsiteX1" fmla="*/ 1733550 w 1733550"/>
              <a:gd name="connsiteY1" fmla="*/ 1816760 h 1956460"/>
              <a:gd name="connsiteX2" fmla="*/ 0 w 1733550"/>
              <a:gd name="connsiteY2" fmla="*/ 0 h 1956460"/>
              <a:gd name="connsiteX3" fmla="*/ 1270000 w 1733550"/>
              <a:gd name="connsiteY3" fmla="*/ 1956460 h 1956460"/>
            </a:gdLst>
            <a:ahLst/>
            <a:cxnLst>
              <a:cxn ang="0">
                <a:pos x="connsiteX0" y="connsiteY0"/>
              </a:cxn>
              <a:cxn ang="0">
                <a:pos x="connsiteX1" y="connsiteY1"/>
              </a:cxn>
              <a:cxn ang="0">
                <a:pos x="connsiteX2" y="connsiteY2"/>
              </a:cxn>
              <a:cxn ang="0">
                <a:pos x="connsiteX3" y="connsiteY3"/>
              </a:cxn>
            </a:cxnLst>
            <a:rect l="l" t="t" r="r" b="b"/>
            <a:pathLst>
              <a:path w="1733550" h="1956460">
                <a:moveTo>
                  <a:pt x="1270000" y="1956460"/>
                </a:moveTo>
                <a:lnTo>
                  <a:pt x="1733550" y="1816760"/>
                </a:lnTo>
                <a:lnTo>
                  <a:pt x="0" y="0"/>
                </a:lnTo>
                <a:lnTo>
                  <a:pt x="1270000" y="1956460"/>
                </a:lnTo>
                <a:close/>
              </a:path>
            </a:pathLst>
          </a:custGeom>
          <a:solidFill>
            <a:srgbClr val="D55F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riangle 6">
            <a:extLst>
              <a:ext uri="{FF2B5EF4-FFF2-40B4-BE49-F238E27FC236}">
                <a16:creationId xmlns:a16="http://schemas.microsoft.com/office/drawing/2014/main" id="{A2E39996-0A65-0916-4FC8-CCBB594A1556}"/>
              </a:ext>
            </a:extLst>
          </p:cNvPr>
          <p:cNvSpPr/>
          <p:nvPr/>
        </p:nvSpPr>
        <p:spPr>
          <a:xfrm>
            <a:off x="5577603" y="5254505"/>
            <a:ext cx="1816100" cy="673100"/>
          </a:xfrm>
          <a:custGeom>
            <a:avLst/>
            <a:gdLst>
              <a:gd name="connsiteX0" fmla="*/ 0 w 1435100"/>
              <a:gd name="connsiteY0" fmla="*/ 660400 h 660400"/>
              <a:gd name="connsiteX1" fmla="*/ 717550 w 1435100"/>
              <a:gd name="connsiteY1" fmla="*/ 0 h 660400"/>
              <a:gd name="connsiteX2" fmla="*/ 1435100 w 1435100"/>
              <a:gd name="connsiteY2" fmla="*/ 660400 h 660400"/>
              <a:gd name="connsiteX3" fmla="*/ 0 w 1435100"/>
              <a:gd name="connsiteY3" fmla="*/ 660400 h 660400"/>
              <a:gd name="connsiteX0" fmla="*/ 0 w 1435100"/>
              <a:gd name="connsiteY0" fmla="*/ 673100 h 673100"/>
              <a:gd name="connsiteX1" fmla="*/ 82550 w 1435100"/>
              <a:gd name="connsiteY1" fmla="*/ 0 h 673100"/>
              <a:gd name="connsiteX2" fmla="*/ 1435100 w 1435100"/>
              <a:gd name="connsiteY2" fmla="*/ 673100 h 673100"/>
              <a:gd name="connsiteX3" fmla="*/ 0 w 1435100"/>
              <a:gd name="connsiteY3" fmla="*/ 673100 h 673100"/>
              <a:gd name="connsiteX0" fmla="*/ 0 w 1371600"/>
              <a:gd name="connsiteY0" fmla="*/ 673100 h 673100"/>
              <a:gd name="connsiteX1" fmla="*/ 19050 w 1371600"/>
              <a:gd name="connsiteY1" fmla="*/ 0 h 673100"/>
              <a:gd name="connsiteX2" fmla="*/ 1371600 w 1371600"/>
              <a:gd name="connsiteY2" fmla="*/ 673100 h 673100"/>
              <a:gd name="connsiteX3" fmla="*/ 0 w 1371600"/>
              <a:gd name="connsiteY3" fmla="*/ 673100 h 673100"/>
              <a:gd name="connsiteX0" fmla="*/ 0 w 1473200"/>
              <a:gd name="connsiteY0" fmla="*/ 889000 h 889000"/>
              <a:gd name="connsiteX1" fmla="*/ 19050 w 1473200"/>
              <a:gd name="connsiteY1" fmla="*/ 215900 h 889000"/>
              <a:gd name="connsiteX2" fmla="*/ 1473200 w 1473200"/>
              <a:gd name="connsiteY2" fmla="*/ 0 h 889000"/>
              <a:gd name="connsiteX3" fmla="*/ 0 w 1473200"/>
              <a:gd name="connsiteY3" fmla="*/ 889000 h 889000"/>
              <a:gd name="connsiteX0" fmla="*/ 3816350 w 3816350"/>
              <a:gd name="connsiteY0" fmla="*/ 2095500 h 2095500"/>
              <a:gd name="connsiteX1" fmla="*/ 0 w 3816350"/>
              <a:gd name="connsiteY1" fmla="*/ 215900 h 2095500"/>
              <a:gd name="connsiteX2" fmla="*/ 1454150 w 3816350"/>
              <a:gd name="connsiteY2" fmla="*/ 0 h 2095500"/>
              <a:gd name="connsiteX3" fmla="*/ 3816350 w 3816350"/>
              <a:gd name="connsiteY3" fmla="*/ 2095500 h 2095500"/>
              <a:gd name="connsiteX0" fmla="*/ 2362200 w 2362200"/>
              <a:gd name="connsiteY0" fmla="*/ 2095500 h 2095500"/>
              <a:gd name="connsiteX1" fmla="*/ 1873250 w 2362200"/>
              <a:gd name="connsiteY1" fmla="*/ 1181100 h 2095500"/>
              <a:gd name="connsiteX2" fmla="*/ 0 w 2362200"/>
              <a:gd name="connsiteY2" fmla="*/ 0 h 2095500"/>
              <a:gd name="connsiteX3" fmla="*/ 2362200 w 2362200"/>
              <a:gd name="connsiteY3" fmla="*/ 2095500 h 2095500"/>
              <a:gd name="connsiteX0" fmla="*/ 2362200 w 2393950"/>
              <a:gd name="connsiteY0" fmla="*/ 2628900 h 2628900"/>
              <a:gd name="connsiteX1" fmla="*/ 2393950 w 2393950"/>
              <a:gd name="connsiteY1" fmla="*/ 0 h 2628900"/>
              <a:gd name="connsiteX2" fmla="*/ 0 w 2393950"/>
              <a:gd name="connsiteY2" fmla="*/ 533400 h 2628900"/>
              <a:gd name="connsiteX3" fmla="*/ 2362200 w 2393950"/>
              <a:gd name="connsiteY3" fmla="*/ 2628900 h 2628900"/>
              <a:gd name="connsiteX0" fmla="*/ 3289300 w 3289300"/>
              <a:gd name="connsiteY0" fmla="*/ 266700 h 533400"/>
              <a:gd name="connsiteX1" fmla="*/ 2393950 w 3289300"/>
              <a:gd name="connsiteY1" fmla="*/ 0 h 533400"/>
              <a:gd name="connsiteX2" fmla="*/ 0 w 3289300"/>
              <a:gd name="connsiteY2" fmla="*/ 533400 h 533400"/>
              <a:gd name="connsiteX3" fmla="*/ 3289300 w 3289300"/>
              <a:gd name="connsiteY3" fmla="*/ 266700 h 533400"/>
              <a:gd name="connsiteX0" fmla="*/ 3289300 w 3289300"/>
              <a:gd name="connsiteY0" fmla="*/ 266700 h 711200"/>
              <a:gd name="connsiteX1" fmla="*/ 2393950 w 3289300"/>
              <a:gd name="connsiteY1" fmla="*/ 0 h 711200"/>
              <a:gd name="connsiteX2" fmla="*/ 0 w 3289300"/>
              <a:gd name="connsiteY2" fmla="*/ 711200 h 711200"/>
              <a:gd name="connsiteX3" fmla="*/ 3289300 w 3289300"/>
              <a:gd name="connsiteY3" fmla="*/ 266700 h 711200"/>
              <a:gd name="connsiteX0" fmla="*/ 3479800 w 3479800"/>
              <a:gd name="connsiteY0" fmla="*/ 266700 h 711200"/>
              <a:gd name="connsiteX1" fmla="*/ 2584450 w 3479800"/>
              <a:gd name="connsiteY1" fmla="*/ 0 h 711200"/>
              <a:gd name="connsiteX2" fmla="*/ 0 w 3479800"/>
              <a:gd name="connsiteY2" fmla="*/ 711200 h 711200"/>
              <a:gd name="connsiteX3" fmla="*/ 3479800 w 3479800"/>
              <a:gd name="connsiteY3" fmla="*/ 266700 h 711200"/>
              <a:gd name="connsiteX0" fmla="*/ 1270000 w 2584450"/>
              <a:gd name="connsiteY0" fmla="*/ 3225800 h 3225800"/>
              <a:gd name="connsiteX1" fmla="*/ 2584450 w 2584450"/>
              <a:gd name="connsiteY1" fmla="*/ 0 h 3225800"/>
              <a:gd name="connsiteX2" fmla="*/ 0 w 2584450"/>
              <a:gd name="connsiteY2" fmla="*/ 711200 h 3225800"/>
              <a:gd name="connsiteX3" fmla="*/ 1270000 w 2584450"/>
              <a:gd name="connsiteY3" fmla="*/ 3225800 h 3225800"/>
              <a:gd name="connsiteX0" fmla="*/ 1270000 w 1733550"/>
              <a:gd name="connsiteY0" fmla="*/ 2514600 h 2514600"/>
              <a:gd name="connsiteX1" fmla="*/ 1733550 w 1733550"/>
              <a:gd name="connsiteY1" fmla="*/ 2374900 h 2514600"/>
              <a:gd name="connsiteX2" fmla="*/ 0 w 1733550"/>
              <a:gd name="connsiteY2" fmla="*/ 0 h 2514600"/>
              <a:gd name="connsiteX3" fmla="*/ 1270000 w 1733550"/>
              <a:gd name="connsiteY3" fmla="*/ 2514600 h 2514600"/>
              <a:gd name="connsiteX0" fmla="*/ 0 w 1816100"/>
              <a:gd name="connsiteY0" fmla="*/ 139700 h 673100"/>
              <a:gd name="connsiteX1" fmla="*/ 463550 w 1816100"/>
              <a:gd name="connsiteY1" fmla="*/ 0 h 673100"/>
              <a:gd name="connsiteX2" fmla="*/ 1816100 w 1816100"/>
              <a:gd name="connsiteY2" fmla="*/ 673100 h 673100"/>
              <a:gd name="connsiteX3" fmla="*/ 0 w 1816100"/>
              <a:gd name="connsiteY3" fmla="*/ 139700 h 673100"/>
              <a:gd name="connsiteX0" fmla="*/ 0 w 1816100"/>
              <a:gd name="connsiteY0" fmla="*/ 139700 h 673100"/>
              <a:gd name="connsiteX1" fmla="*/ 432814 w 1816100"/>
              <a:gd name="connsiteY1" fmla="*/ 0 h 673100"/>
              <a:gd name="connsiteX2" fmla="*/ 1816100 w 1816100"/>
              <a:gd name="connsiteY2" fmla="*/ 673100 h 673100"/>
              <a:gd name="connsiteX3" fmla="*/ 0 w 1816100"/>
              <a:gd name="connsiteY3" fmla="*/ 139700 h 673100"/>
            </a:gdLst>
            <a:ahLst/>
            <a:cxnLst>
              <a:cxn ang="0">
                <a:pos x="connsiteX0" y="connsiteY0"/>
              </a:cxn>
              <a:cxn ang="0">
                <a:pos x="connsiteX1" y="connsiteY1"/>
              </a:cxn>
              <a:cxn ang="0">
                <a:pos x="connsiteX2" y="connsiteY2"/>
              </a:cxn>
              <a:cxn ang="0">
                <a:pos x="connsiteX3" y="connsiteY3"/>
              </a:cxn>
            </a:cxnLst>
            <a:rect l="l" t="t" r="r" b="b"/>
            <a:pathLst>
              <a:path w="1816100" h="673100">
                <a:moveTo>
                  <a:pt x="0" y="139700"/>
                </a:moveTo>
                <a:lnTo>
                  <a:pt x="432814" y="0"/>
                </a:lnTo>
                <a:lnTo>
                  <a:pt x="1816100" y="673100"/>
                </a:lnTo>
                <a:lnTo>
                  <a:pt x="0" y="139700"/>
                </a:lnTo>
                <a:close/>
              </a:path>
            </a:pathLst>
          </a:custGeom>
          <a:solidFill>
            <a:srgbClr val="B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riangle 6">
            <a:extLst>
              <a:ext uri="{FF2B5EF4-FFF2-40B4-BE49-F238E27FC236}">
                <a16:creationId xmlns:a16="http://schemas.microsoft.com/office/drawing/2014/main" id="{F8496462-596A-F9D9-5214-C6BC5BBC4936}"/>
              </a:ext>
            </a:extLst>
          </p:cNvPr>
          <p:cNvSpPr/>
          <p:nvPr/>
        </p:nvSpPr>
        <p:spPr>
          <a:xfrm>
            <a:off x="6373881" y="4730652"/>
            <a:ext cx="2391975" cy="1478536"/>
          </a:xfrm>
          <a:custGeom>
            <a:avLst/>
            <a:gdLst>
              <a:gd name="connsiteX0" fmla="*/ 0 w 1435100"/>
              <a:gd name="connsiteY0" fmla="*/ 660400 h 660400"/>
              <a:gd name="connsiteX1" fmla="*/ 717550 w 1435100"/>
              <a:gd name="connsiteY1" fmla="*/ 0 h 660400"/>
              <a:gd name="connsiteX2" fmla="*/ 1435100 w 1435100"/>
              <a:gd name="connsiteY2" fmla="*/ 660400 h 660400"/>
              <a:gd name="connsiteX3" fmla="*/ 0 w 1435100"/>
              <a:gd name="connsiteY3" fmla="*/ 660400 h 660400"/>
              <a:gd name="connsiteX0" fmla="*/ 0 w 1435100"/>
              <a:gd name="connsiteY0" fmla="*/ 673100 h 673100"/>
              <a:gd name="connsiteX1" fmla="*/ 82550 w 1435100"/>
              <a:gd name="connsiteY1" fmla="*/ 0 h 673100"/>
              <a:gd name="connsiteX2" fmla="*/ 1435100 w 1435100"/>
              <a:gd name="connsiteY2" fmla="*/ 673100 h 673100"/>
              <a:gd name="connsiteX3" fmla="*/ 0 w 1435100"/>
              <a:gd name="connsiteY3" fmla="*/ 673100 h 673100"/>
              <a:gd name="connsiteX0" fmla="*/ 0 w 1371600"/>
              <a:gd name="connsiteY0" fmla="*/ 673100 h 673100"/>
              <a:gd name="connsiteX1" fmla="*/ 19050 w 1371600"/>
              <a:gd name="connsiteY1" fmla="*/ 0 h 673100"/>
              <a:gd name="connsiteX2" fmla="*/ 1371600 w 1371600"/>
              <a:gd name="connsiteY2" fmla="*/ 673100 h 673100"/>
              <a:gd name="connsiteX3" fmla="*/ 0 w 1371600"/>
              <a:gd name="connsiteY3" fmla="*/ 673100 h 673100"/>
              <a:gd name="connsiteX0" fmla="*/ 0 w 1473200"/>
              <a:gd name="connsiteY0" fmla="*/ 889000 h 889000"/>
              <a:gd name="connsiteX1" fmla="*/ 19050 w 1473200"/>
              <a:gd name="connsiteY1" fmla="*/ 215900 h 889000"/>
              <a:gd name="connsiteX2" fmla="*/ 1473200 w 1473200"/>
              <a:gd name="connsiteY2" fmla="*/ 0 h 889000"/>
              <a:gd name="connsiteX3" fmla="*/ 0 w 1473200"/>
              <a:gd name="connsiteY3" fmla="*/ 889000 h 889000"/>
              <a:gd name="connsiteX0" fmla="*/ 3816350 w 3816350"/>
              <a:gd name="connsiteY0" fmla="*/ 2095500 h 2095500"/>
              <a:gd name="connsiteX1" fmla="*/ 0 w 3816350"/>
              <a:gd name="connsiteY1" fmla="*/ 215900 h 2095500"/>
              <a:gd name="connsiteX2" fmla="*/ 1454150 w 3816350"/>
              <a:gd name="connsiteY2" fmla="*/ 0 h 2095500"/>
              <a:gd name="connsiteX3" fmla="*/ 3816350 w 3816350"/>
              <a:gd name="connsiteY3" fmla="*/ 2095500 h 2095500"/>
              <a:gd name="connsiteX0" fmla="*/ 2362200 w 2362200"/>
              <a:gd name="connsiteY0" fmla="*/ 2095500 h 2095500"/>
              <a:gd name="connsiteX1" fmla="*/ 1873250 w 2362200"/>
              <a:gd name="connsiteY1" fmla="*/ 1181100 h 2095500"/>
              <a:gd name="connsiteX2" fmla="*/ 0 w 2362200"/>
              <a:gd name="connsiteY2" fmla="*/ 0 h 2095500"/>
              <a:gd name="connsiteX3" fmla="*/ 2362200 w 2362200"/>
              <a:gd name="connsiteY3" fmla="*/ 2095500 h 2095500"/>
              <a:gd name="connsiteX0" fmla="*/ 2362200 w 2362200"/>
              <a:gd name="connsiteY0" fmla="*/ 2095500 h 2095500"/>
              <a:gd name="connsiteX1" fmla="*/ 2025650 w 2362200"/>
              <a:gd name="connsiteY1" fmla="*/ 1092200 h 2095500"/>
              <a:gd name="connsiteX2" fmla="*/ 0 w 2362200"/>
              <a:gd name="connsiteY2" fmla="*/ 0 h 2095500"/>
              <a:gd name="connsiteX3" fmla="*/ 2362200 w 2362200"/>
              <a:gd name="connsiteY3" fmla="*/ 2095500 h 2095500"/>
              <a:gd name="connsiteX0" fmla="*/ 2451100 w 2451100"/>
              <a:gd name="connsiteY0" fmla="*/ 1663700 h 1663700"/>
              <a:gd name="connsiteX1" fmla="*/ 2025650 w 2451100"/>
              <a:gd name="connsiteY1" fmla="*/ 1092200 h 1663700"/>
              <a:gd name="connsiteX2" fmla="*/ 0 w 2451100"/>
              <a:gd name="connsiteY2" fmla="*/ 0 h 1663700"/>
              <a:gd name="connsiteX3" fmla="*/ 2451100 w 2451100"/>
              <a:gd name="connsiteY3" fmla="*/ 1663700 h 1663700"/>
              <a:gd name="connsiteX0" fmla="*/ 2451100 w 2451100"/>
              <a:gd name="connsiteY0" fmla="*/ 1752600 h 1752600"/>
              <a:gd name="connsiteX1" fmla="*/ 2025650 w 2451100"/>
              <a:gd name="connsiteY1" fmla="*/ 1092200 h 1752600"/>
              <a:gd name="connsiteX2" fmla="*/ 0 w 2451100"/>
              <a:gd name="connsiteY2" fmla="*/ 0 h 1752600"/>
              <a:gd name="connsiteX3" fmla="*/ 2451100 w 2451100"/>
              <a:gd name="connsiteY3" fmla="*/ 1752600 h 1752600"/>
              <a:gd name="connsiteX0" fmla="*/ 2476500 w 2476500"/>
              <a:gd name="connsiteY0" fmla="*/ 1447800 h 1447800"/>
              <a:gd name="connsiteX1" fmla="*/ 2051050 w 2476500"/>
              <a:gd name="connsiteY1" fmla="*/ 787400 h 1447800"/>
              <a:gd name="connsiteX2" fmla="*/ 0 w 2476500"/>
              <a:gd name="connsiteY2" fmla="*/ 0 h 1447800"/>
              <a:gd name="connsiteX3" fmla="*/ 2476500 w 2476500"/>
              <a:gd name="connsiteY3" fmla="*/ 1447800 h 1447800"/>
              <a:gd name="connsiteX0" fmla="*/ 2391975 w 2391975"/>
              <a:gd name="connsiteY0" fmla="*/ 1478536 h 1478536"/>
              <a:gd name="connsiteX1" fmla="*/ 1966525 w 2391975"/>
              <a:gd name="connsiteY1" fmla="*/ 818136 h 1478536"/>
              <a:gd name="connsiteX2" fmla="*/ 0 w 2391975"/>
              <a:gd name="connsiteY2" fmla="*/ 0 h 1478536"/>
              <a:gd name="connsiteX3" fmla="*/ 2391975 w 2391975"/>
              <a:gd name="connsiteY3" fmla="*/ 1478536 h 1478536"/>
            </a:gdLst>
            <a:ahLst/>
            <a:cxnLst>
              <a:cxn ang="0">
                <a:pos x="connsiteX0" y="connsiteY0"/>
              </a:cxn>
              <a:cxn ang="0">
                <a:pos x="connsiteX1" y="connsiteY1"/>
              </a:cxn>
              <a:cxn ang="0">
                <a:pos x="connsiteX2" y="connsiteY2"/>
              </a:cxn>
              <a:cxn ang="0">
                <a:pos x="connsiteX3" y="connsiteY3"/>
              </a:cxn>
            </a:cxnLst>
            <a:rect l="l" t="t" r="r" b="b"/>
            <a:pathLst>
              <a:path w="2391975" h="1478536">
                <a:moveTo>
                  <a:pt x="2391975" y="1478536"/>
                </a:moveTo>
                <a:lnTo>
                  <a:pt x="1966525" y="818136"/>
                </a:lnTo>
                <a:lnTo>
                  <a:pt x="0" y="0"/>
                </a:lnTo>
                <a:lnTo>
                  <a:pt x="2391975" y="1478536"/>
                </a:lnTo>
                <a:close/>
              </a:path>
            </a:pathLst>
          </a:custGeom>
          <a:solidFill>
            <a:srgbClr val="7796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riangle 7">
            <a:extLst>
              <a:ext uri="{FF2B5EF4-FFF2-40B4-BE49-F238E27FC236}">
                <a16:creationId xmlns:a16="http://schemas.microsoft.com/office/drawing/2014/main" id="{BADB97D4-7ED1-2E9D-21F9-261499B8AC06}"/>
              </a:ext>
            </a:extLst>
          </p:cNvPr>
          <p:cNvSpPr/>
          <p:nvPr/>
        </p:nvSpPr>
        <p:spPr>
          <a:xfrm rot="5400000">
            <a:off x="5739855" y="4603730"/>
            <a:ext cx="1584634" cy="1149078"/>
          </a:xfrm>
          <a:custGeom>
            <a:avLst/>
            <a:gdLst>
              <a:gd name="connsiteX0" fmla="*/ 0 w 1696068"/>
              <a:gd name="connsiteY0" fmla="*/ 1657622 h 1657622"/>
              <a:gd name="connsiteX1" fmla="*/ 848034 w 1696068"/>
              <a:gd name="connsiteY1" fmla="*/ 0 h 1657622"/>
              <a:gd name="connsiteX2" fmla="*/ 1696068 w 1696068"/>
              <a:gd name="connsiteY2" fmla="*/ 1657622 h 1657622"/>
              <a:gd name="connsiteX3" fmla="*/ 0 w 1696068"/>
              <a:gd name="connsiteY3" fmla="*/ 1657622 h 1657622"/>
              <a:gd name="connsiteX0" fmla="*/ 0 w 848034"/>
              <a:gd name="connsiteY0" fmla="*/ 1657622 h 1657622"/>
              <a:gd name="connsiteX1" fmla="*/ 848034 w 848034"/>
              <a:gd name="connsiteY1" fmla="*/ 0 h 1657622"/>
              <a:gd name="connsiteX2" fmla="*/ 730868 w 848034"/>
              <a:gd name="connsiteY2" fmla="*/ 1657622 h 1657622"/>
              <a:gd name="connsiteX3" fmla="*/ 0 w 848034"/>
              <a:gd name="connsiteY3" fmla="*/ 1657622 h 1657622"/>
              <a:gd name="connsiteX0" fmla="*/ 0 w 657534"/>
              <a:gd name="connsiteY0" fmla="*/ 1670322 h 1670322"/>
              <a:gd name="connsiteX1" fmla="*/ 657534 w 657534"/>
              <a:gd name="connsiteY1" fmla="*/ 0 h 1670322"/>
              <a:gd name="connsiteX2" fmla="*/ 540368 w 657534"/>
              <a:gd name="connsiteY2" fmla="*/ 1657622 h 1670322"/>
              <a:gd name="connsiteX3" fmla="*/ 0 w 657534"/>
              <a:gd name="connsiteY3" fmla="*/ 1670322 h 1670322"/>
              <a:gd name="connsiteX0" fmla="*/ 0 w 873434"/>
              <a:gd name="connsiteY0" fmla="*/ 2800622 h 2800622"/>
              <a:gd name="connsiteX1" fmla="*/ 873434 w 873434"/>
              <a:gd name="connsiteY1" fmla="*/ 0 h 2800622"/>
              <a:gd name="connsiteX2" fmla="*/ 540368 w 873434"/>
              <a:gd name="connsiteY2" fmla="*/ 2787922 h 2800622"/>
              <a:gd name="connsiteX3" fmla="*/ 0 w 873434"/>
              <a:gd name="connsiteY3" fmla="*/ 2800622 h 2800622"/>
              <a:gd name="connsiteX0" fmla="*/ 0 w 721034"/>
              <a:gd name="connsiteY0" fmla="*/ 12700 h 1123678"/>
              <a:gd name="connsiteX1" fmla="*/ 721034 w 721034"/>
              <a:gd name="connsiteY1" fmla="*/ 1123678 h 1123678"/>
              <a:gd name="connsiteX2" fmla="*/ 540368 w 721034"/>
              <a:gd name="connsiteY2" fmla="*/ 0 h 1123678"/>
              <a:gd name="connsiteX3" fmla="*/ 0 w 721034"/>
              <a:gd name="connsiteY3" fmla="*/ 12700 h 1123678"/>
              <a:gd name="connsiteX0" fmla="*/ 0 w 1025834"/>
              <a:gd name="connsiteY0" fmla="*/ 12700 h 615678"/>
              <a:gd name="connsiteX1" fmla="*/ 1025834 w 1025834"/>
              <a:gd name="connsiteY1" fmla="*/ 615678 h 615678"/>
              <a:gd name="connsiteX2" fmla="*/ 540368 w 1025834"/>
              <a:gd name="connsiteY2" fmla="*/ 0 h 615678"/>
              <a:gd name="connsiteX3" fmla="*/ 0 w 1025834"/>
              <a:gd name="connsiteY3" fmla="*/ 12700 h 615678"/>
              <a:gd name="connsiteX0" fmla="*/ 0 w 1483034"/>
              <a:gd name="connsiteY0" fmla="*/ 0 h 971278"/>
              <a:gd name="connsiteX1" fmla="*/ 1483034 w 1483034"/>
              <a:gd name="connsiteY1" fmla="*/ 971278 h 971278"/>
              <a:gd name="connsiteX2" fmla="*/ 997568 w 1483034"/>
              <a:gd name="connsiteY2" fmla="*/ 355600 h 971278"/>
              <a:gd name="connsiteX3" fmla="*/ 0 w 1483034"/>
              <a:gd name="connsiteY3" fmla="*/ 0 h 971278"/>
              <a:gd name="connsiteX0" fmla="*/ 0 w 1483034"/>
              <a:gd name="connsiteY0" fmla="*/ 165100 h 1136378"/>
              <a:gd name="connsiteX1" fmla="*/ 1483034 w 1483034"/>
              <a:gd name="connsiteY1" fmla="*/ 1136378 h 1136378"/>
              <a:gd name="connsiteX2" fmla="*/ 324468 w 1483034"/>
              <a:gd name="connsiteY2" fmla="*/ 0 h 1136378"/>
              <a:gd name="connsiteX3" fmla="*/ 0 w 1483034"/>
              <a:gd name="connsiteY3" fmla="*/ 165100 h 1136378"/>
              <a:gd name="connsiteX0" fmla="*/ 0 w 1584634"/>
              <a:gd name="connsiteY0" fmla="*/ 0 h 1136378"/>
              <a:gd name="connsiteX1" fmla="*/ 1584634 w 1584634"/>
              <a:gd name="connsiteY1" fmla="*/ 1136378 h 1136378"/>
              <a:gd name="connsiteX2" fmla="*/ 426068 w 1584634"/>
              <a:gd name="connsiteY2" fmla="*/ 0 h 1136378"/>
              <a:gd name="connsiteX3" fmla="*/ 0 w 1584634"/>
              <a:gd name="connsiteY3" fmla="*/ 0 h 1136378"/>
              <a:gd name="connsiteX0" fmla="*/ 0 w 1584634"/>
              <a:gd name="connsiteY0" fmla="*/ 12700 h 1149078"/>
              <a:gd name="connsiteX1" fmla="*/ 1584634 w 1584634"/>
              <a:gd name="connsiteY1" fmla="*/ 1149078 h 1149078"/>
              <a:gd name="connsiteX2" fmla="*/ 375268 w 1584634"/>
              <a:gd name="connsiteY2" fmla="*/ 0 h 1149078"/>
              <a:gd name="connsiteX3" fmla="*/ 0 w 1584634"/>
              <a:gd name="connsiteY3" fmla="*/ 12700 h 1149078"/>
            </a:gdLst>
            <a:ahLst/>
            <a:cxnLst>
              <a:cxn ang="0">
                <a:pos x="connsiteX0" y="connsiteY0"/>
              </a:cxn>
              <a:cxn ang="0">
                <a:pos x="connsiteX1" y="connsiteY1"/>
              </a:cxn>
              <a:cxn ang="0">
                <a:pos x="connsiteX2" y="connsiteY2"/>
              </a:cxn>
              <a:cxn ang="0">
                <a:pos x="connsiteX3" y="connsiteY3"/>
              </a:cxn>
            </a:cxnLst>
            <a:rect l="l" t="t" r="r" b="b"/>
            <a:pathLst>
              <a:path w="1584634" h="1149078">
                <a:moveTo>
                  <a:pt x="0" y="12700"/>
                </a:moveTo>
                <a:lnTo>
                  <a:pt x="1584634" y="1149078"/>
                </a:lnTo>
                <a:lnTo>
                  <a:pt x="375268" y="0"/>
                </a:lnTo>
                <a:lnTo>
                  <a:pt x="0" y="1270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riangle 6">
            <a:extLst>
              <a:ext uri="{FF2B5EF4-FFF2-40B4-BE49-F238E27FC236}">
                <a16:creationId xmlns:a16="http://schemas.microsoft.com/office/drawing/2014/main" id="{8D95F34E-4F79-2DA8-9BA3-7C10F4DD5964}"/>
              </a:ext>
            </a:extLst>
          </p:cNvPr>
          <p:cNvSpPr/>
          <p:nvPr/>
        </p:nvSpPr>
        <p:spPr>
          <a:xfrm>
            <a:off x="9602788" y="5172019"/>
            <a:ext cx="2597286" cy="876300"/>
          </a:xfrm>
          <a:custGeom>
            <a:avLst/>
            <a:gdLst>
              <a:gd name="connsiteX0" fmla="*/ 0 w 1435100"/>
              <a:gd name="connsiteY0" fmla="*/ 660400 h 660400"/>
              <a:gd name="connsiteX1" fmla="*/ 717550 w 1435100"/>
              <a:gd name="connsiteY1" fmla="*/ 0 h 660400"/>
              <a:gd name="connsiteX2" fmla="*/ 1435100 w 1435100"/>
              <a:gd name="connsiteY2" fmla="*/ 660400 h 660400"/>
              <a:gd name="connsiteX3" fmla="*/ 0 w 1435100"/>
              <a:gd name="connsiteY3" fmla="*/ 660400 h 660400"/>
              <a:gd name="connsiteX0" fmla="*/ 0 w 1435100"/>
              <a:gd name="connsiteY0" fmla="*/ 673100 h 673100"/>
              <a:gd name="connsiteX1" fmla="*/ 82550 w 1435100"/>
              <a:gd name="connsiteY1" fmla="*/ 0 h 673100"/>
              <a:gd name="connsiteX2" fmla="*/ 1435100 w 1435100"/>
              <a:gd name="connsiteY2" fmla="*/ 673100 h 673100"/>
              <a:gd name="connsiteX3" fmla="*/ 0 w 1435100"/>
              <a:gd name="connsiteY3" fmla="*/ 673100 h 673100"/>
              <a:gd name="connsiteX0" fmla="*/ 0 w 1371600"/>
              <a:gd name="connsiteY0" fmla="*/ 673100 h 673100"/>
              <a:gd name="connsiteX1" fmla="*/ 19050 w 1371600"/>
              <a:gd name="connsiteY1" fmla="*/ 0 h 673100"/>
              <a:gd name="connsiteX2" fmla="*/ 1371600 w 1371600"/>
              <a:gd name="connsiteY2" fmla="*/ 673100 h 673100"/>
              <a:gd name="connsiteX3" fmla="*/ 0 w 1371600"/>
              <a:gd name="connsiteY3" fmla="*/ 673100 h 673100"/>
              <a:gd name="connsiteX0" fmla="*/ 0 w 1473200"/>
              <a:gd name="connsiteY0" fmla="*/ 889000 h 889000"/>
              <a:gd name="connsiteX1" fmla="*/ 19050 w 1473200"/>
              <a:gd name="connsiteY1" fmla="*/ 215900 h 889000"/>
              <a:gd name="connsiteX2" fmla="*/ 1473200 w 1473200"/>
              <a:gd name="connsiteY2" fmla="*/ 0 h 889000"/>
              <a:gd name="connsiteX3" fmla="*/ 0 w 1473200"/>
              <a:gd name="connsiteY3" fmla="*/ 889000 h 889000"/>
              <a:gd name="connsiteX0" fmla="*/ 3816350 w 3816350"/>
              <a:gd name="connsiteY0" fmla="*/ 2095500 h 2095500"/>
              <a:gd name="connsiteX1" fmla="*/ 0 w 3816350"/>
              <a:gd name="connsiteY1" fmla="*/ 215900 h 2095500"/>
              <a:gd name="connsiteX2" fmla="*/ 1454150 w 3816350"/>
              <a:gd name="connsiteY2" fmla="*/ 0 h 2095500"/>
              <a:gd name="connsiteX3" fmla="*/ 3816350 w 3816350"/>
              <a:gd name="connsiteY3" fmla="*/ 2095500 h 2095500"/>
              <a:gd name="connsiteX0" fmla="*/ 2362200 w 2362200"/>
              <a:gd name="connsiteY0" fmla="*/ 2095500 h 2095500"/>
              <a:gd name="connsiteX1" fmla="*/ 1873250 w 2362200"/>
              <a:gd name="connsiteY1" fmla="*/ 1181100 h 2095500"/>
              <a:gd name="connsiteX2" fmla="*/ 0 w 2362200"/>
              <a:gd name="connsiteY2" fmla="*/ 0 h 2095500"/>
              <a:gd name="connsiteX3" fmla="*/ 2362200 w 2362200"/>
              <a:gd name="connsiteY3" fmla="*/ 2095500 h 2095500"/>
              <a:gd name="connsiteX0" fmla="*/ 2362200 w 2362200"/>
              <a:gd name="connsiteY0" fmla="*/ 2095500 h 2095500"/>
              <a:gd name="connsiteX1" fmla="*/ 2025650 w 2362200"/>
              <a:gd name="connsiteY1" fmla="*/ 1092200 h 2095500"/>
              <a:gd name="connsiteX2" fmla="*/ 0 w 2362200"/>
              <a:gd name="connsiteY2" fmla="*/ 0 h 2095500"/>
              <a:gd name="connsiteX3" fmla="*/ 2362200 w 2362200"/>
              <a:gd name="connsiteY3" fmla="*/ 2095500 h 2095500"/>
              <a:gd name="connsiteX0" fmla="*/ 2451100 w 2451100"/>
              <a:gd name="connsiteY0" fmla="*/ 1663700 h 1663700"/>
              <a:gd name="connsiteX1" fmla="*/ 2025650 w 2451100"/>
              <a:gd name="connsiteY1" fmla="*/ 1092200 h 1663700"/>
              <a:gd name="connsiteX2" fmla="*/ 0 w 2451100"/>
              <a:gd name="connsiteY2" fmla="*/ 0 h 1663700"/>
              <a:gd name="connsiteX3" fmla="*/ 2451100 w 2451100"/>
              <a:gd name="connsiteY3" fmla="*/ 1663700 h 1663700"/>
              <a:gd name="connsiteX0" fmla="*/ 2451100 w 2451100"/>
              <a:gd name="connsiteY0" fmla="*/ 1752600 h 1752600"/>
              <a:gd name="connsiteX1" fmla="*/ 2025650 w 2451100"/>
              <a:gd name="connsiteY1" fmla="*/ 1092200 h 1752600"/>
              <a:gd name="connsiteX2" fmla="*/ 0 w 2451100"/>
              <a:gd name="connsiteY2" fmla="*/ 0 h 1752600"/>
              <a:gd name="connsiteX3" fmla="*/ 2451100 w 2451100"/>
              <a:gd name="connsiteY3" fmla="*/ 1752600 h 1752600"/>
              <a:gd name="connsiteX0" fmla="*/ 2451100 w 2571750"/>
              <a:gd name="connsiteY0" fmla="*/ 1752600 h 1752600"/>
              <a:gd name="connsiteX1" fmla="*/ 2571750 w 2571750"/>
              <a:gd name="connsiteY1" fmla="*/ 1155700 h 1752600"/>
              <a:gd name="connsiteX2" fmla="*/ 0 w 2571750"/>
              <a:gd name="connsiteY2" fmla="*/ 0 h 1752600"/>
              <a:gd name="connsiteX3" fmla="*/ 2451100 w 2571750"/>
              <a:gd name="connsiteY3" fmla="*/ 1752600 h 1752600"/>
              <a:gd name="connsiteX0" fmla="*/ 2603500 w 2603500"/>
              <a:gd name="connsiteY0" fmla="*/ 1854200 h 1854200"/>
              <a:gd name="connsiteX1" fmla="*/ 2571750 w 2603500"/>
              <a:gd name="connsiteY1" fmla="*/ 1155700 h 1854200"/>
              <a:gd name="connsiteX2" fmla="*/ 0 w 2603500"/>
              <a:gd name="connsiteY2" fmla="*/ 0 h 1854200"/>
              <a:gd name="connsiteX3" fmla="*/ 2603500 w 2603500"/>
              <a:gd name="connsiteY3" fmla="*/ 1854200 h 1854200"/>
              <a:gd name="connsiteX0" fmla="*/ 2603500 w 2603500"/>
              <a:gd name="connsiteY0" fmla="*/ 1854200 h 1854200"/>
              <a:gd name="connsiteX1" fmla="*/ 2597150 w 2603500"/>
              <a:gd name="connsiteY1" fmla="*/ 355600 h 1854200"/>
              <a:gd name="connsiteX2" fmla="*/ 0 w 2603500"/>
              <a:gd name="connsiteY2" fmla="*/ 0 h 1854200"/>
              <a:gd name="connsiteX3" fmla="*/ 2603500 w 2603500"/>
              <a:gd name="connsiteY3" fmla="*/ 1854200 h 1854200"/>
              <a:gd name="connsiteX0" fmla="*/ 2578100 w 2597286"/>
              <a:gd name="connsiteY0" fmla="*/ 876300 h 876300"/>
              <a:gd name="connsiteX1" fmla="*/ 2597150 w 2597286"/>
              <a:gd name="connsiteY1" fmla="*/ 355600 h 876300"/>
              <a:gd name="connsiteX2" fmla="*/ 0 w 2597286"/>
              <a:gd name="connsiteY2" fmla="*/ 0 h 876300"/>
              <a:gd name="connsiteX3" fmla="*/ 2578100 w 2597286"/>
              <a:gd name="connsiteY3" fmla="*/ 876300 h 876300"/>
            </a:gdLst>
            <a:ahLst/>
            <a:cxnLst>
              <a:cxn ang="0">
                <a:pos x="connsiteX0" y="connsiteY0"/>
              </a:cxn>
              <a:cxn ang="0">
                <a:pos x="connsiteX1" y="connsiteY1"/>
              </a:cxn>
              <a:cxn ang="0">
                <a:pos x="connsiteX2" y="connsiteY2"/>
              </a:cxn>
              <a:cxn ang="0">
                <a:pos x="connsiteX3" y="connsiteY3"/>
              </a:cxn>
            </a:cxnLst>
            <a:rect l="l" t="t" r="r" b="b"/>
            <a:pathLst>
              <a:path w="2597286" h="876300">
                <a:moveTo>
                  <a:pt x="2578100" y="876300"/>
                </a:moveTo>
                <a:cubicBezTo>
                  <a:pt x="2575983" y="376767"/>
                  <a:pt x="2599267" y="855133"/>
                  <a:pt x="2597150" y="355600"/>
                </a:cubicBezTo>
                <a:lnTo>
                  <a:pt x="0" y="0"/>
                </a:lnTo>
                <a:lnTo>
                  <a:pt x="2578100" y="876300"/>
                </a:lnTo>
                <a:close/>
              </a:path>
            </a:pathLst>
          </a:custGeom>
          <a:solidFill>
            <a:srgbClr val="7796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riangle 7">
            <a:extLst>
              <a:ext uri="{FF2B5EF4-FFF2-40B4-BE49-F238E27FC236}">
                <a16:creationId xmlns:a16="http://schemas.microsoft.com/office/drawing/2014/main" id="{81F75857-3218-DD74-1BD9-245DF5F13F97}"/>
              </a:ext>
            </a:extLst>
          </p:cNvPr>
          <p:cNvSpPr/>
          <p:nvPr/>
        </p:nvSpPr>
        <p:spPr>
          <a:xfrm rot="5400000">
            <a:off x="11138999" y="4612822"/>
            <a:ext cx="929581" cy="1334899"/>
          </a:xfrm>
          <a:custGeom>
            <a:avLst/>
            <a:gdLst>
              <a:gd name="connsiteX0" fmla="*/ 0 w 1696068"/>
              <a:gd name="connsiteY0" fmla="*/ 1657622 h 1657622"/>
              <a:gd name="connsiteX1" fmla="*/ 848034 w 1696068"/>
              <a:gd name="connsiteY1" fmla="*/ 0 h 1657622"/>
              <a:gd name="connsiteX2" fmla="*/ 1696068 w 1696068"/>
              <a:gd name="connsiteY2" fmla="*/ 1657622 h 1657622"/>
              <a:gd name="connsiteX3" fmla="*/ 0 w 1696068"/>
              <a:gd name="connsiteY3" fmla="*/ 1657622 h 1657622"/>
              <a:gd name="connsiteX0" fmla="*/ 0 w 848034"/>
              <a:gd name="connsiteY0" fmla="*/ 1657622 h 1657622"/>
              <a:gd name="connsiteX1" fmla="*/ 848034 w 848034"/>
              <a:gd name="connsiteY1" fmla="*/ 0 h 1657622"/>
              <a:gd name="connsiteX2" fmla="*/ 730868 w 848034"/>
              <a:gd name="connsiteY2" fmla="*/ 1657622 h 1657622"/>
              <a:gd name="connsiteX3" fmla="*/ 0 w 848034"/>
              <a:gd name="connsiteY3" fmla="*/ 1657622 h 1657622"/>
              <a:gd name="connsiteX0" fmla="*/ 0 w 657534"/>
              <a:gd name="connsiteY0" fmla="*/ 1670322 h 1670322"/>
              <a:gd name="connsiteX1" fmla="*/ 657534 w 657534"/>
              <a:gd name="connsiteY1" fmla="*/ 0 h 1670322"/>
              <a:gd name="connsiteX2" fmla="*/ 540368 w 657534"/>
              <a:gd name="connsiteY2" fmla="*/ 1657622 h 1670322"/>
              <a:gd name="connsiteX3" fmla="*/ 0 w 657534"/>
              <a:gd name="connsiteY3" fmla="*/ 1670322 h 1670322"/>
              <a:gd name="connsiteX0" fmla="*/ 0 w 873434"/>
              <a:gd name="connsiteY0" fmla="*/ 2800622 h 2800622"/>
              <a:gd name="connsiteX1" fmla="*/ 873434 w 873434"/>
              <a:gd name="connsiteY1" fmla="*/ 0 h 2800622"/>
              <a:gd name="connsiteX2" fmla="*/ 540368 w 873434"/>
              <a:gd name="connsiteY2" fmla="*/ 2787922 h 2800622"/>
              <a:gd name="connsiteX3" fmla="*/ 0 w 873434"/>
              <a:gd name="connsiteY3" fmla="*/ 2800622 h 2800622"/>
              <a:gd name="connsiteX0" fmla="*/ 0 w 721034"/>
              <a:gd name="connsiteY0" fmla="*/ 12700 h 1123678"/>
              <a:gd name="connsiteX1" fmla="*/ 721034 w 721034"/>
              <a:gd name="connsiteY1" fmla="*/ 1123678 h 1123678"/>
              <a:gd name="connsiteX2" fmla="*/ 540368 w 721034"/>
              <a:gd name="connsiteY2" fmla="*/ 0 h 1123678"/>
              <a:gd name="connsiteX3" fmla="*/ 0 w 721034"/>
              <a:gd name="connsiteY3" fmla="*/ 12700 h 1123678"/>
              <a:gd name="connsiteX0" fmla="*/ 0 w 1025834"/>
              <a:gd name="connsiteY0" fmla="*/ 12700 h 615678"/>
              <a:gd name="connsiteX1" fmla="*/ 1025834 w 1025834"/>
              <a:gd name="connsiteY1" fmla="*/ 615678 h 615678"/>
              <a:gd name="connsiteX2" fmla="*/ 540368 w 1025834"/>
              <a:gd name="connsiteY2" fmla="*/ 0 h 615678"/>
              <a:gd name="connsiteX3" fmla="*/ 0 w 1025834"/>
              <a:gd name="connsiteY3" fmla="*/ 12700 h 615678"/>
              <a:gd name="connsiteX0" fmla="*/ 0 w 1483034"/>
              <a:gd name="connsiteY0" fmla="*/ 0 h 971278"/>
              <a:gd name="connsiteX1" fmla="*/ 1483034 w 1483034"/>
              <a:gd name="connsiteY1" fmla="*/ 971278 h 971278"/>
              <a:gd name="connsiteX2" fmla="*/ 997568 w 1483034"/>
              <a:gd name="connsiteY2" fmla="*/ 355600 h 971278"/>
              <a:gd name="connsiteX3" fmla="*/ 0 w 1483034"/>
              <a:gd name="connsiteY3" fmla="*/ 0 h 971278"/>
              <a:gd name="connsiteX0" fmla="*/ 0 w 1483034"/>
              <a:gd name="connsiteY0" fmla="*/ 165100 h 1136378"/>
              <a:gd name="connsiteX1" fmla="*/ 1483034 w 1483034"/>
              <a:gd name="connsiteY1" fmla="*/ 1136378 h 1136378"/>
              <a:gd name="connsiteX2" fmla="*/ 324468 w 1483034"/>
              <a:gd name="connsiteY2" fmla="*/ 0 h 1136378"/>
              <a:gd name="connsiteX3" fmla="*/ 0 w 1483034"/>
              <a:gd name="connsiteY3" fmla="*/ 165100 h 1136378"/>
              <a:gd name="connsiteX0" fmla="*/ 0 w 1584634"/>
              <a:gd name="connsiteY0" fmla="*/ 0 h 1136378"/>
              <a:gd name="connsiteX1" fmla="*/ 1584634 w 1584634"/>
              <a:gd name="connsiteY1" fmla="*/ 1136378 h 1136378"/>
              <a:gd name="connsiteX2" fmla="*/ 426068 w 1584634"/>
              <a:gd name="connsiteY2" fmla="*/ 0 h 1136378"/>
              <a:gd name="connsiteX3" fmla="*/ 0 w 1584634"/>
              <a:gd name="connsiteY3" fmla="*/ 0 h 1136378"/>
              <a:gd name="connsiteX0" fmla="*/ 0 w 1584634"/>
              <a:gd name="connsiteY0" fmla="*/ 12700 h 1149078"/>
              <a:gd name="connsiteX1" fmla="*/ 1584634 w 1584634"/>
              <a:gd name="connsiteY1" fmla="*/ 1149078 h 1149078"/>
              <a:gd name="connsiteX2" fmla="*/ 375268 w 1584634"/>
              <a:gd name="connsiteY2" fmla="*/ 0 h 1149078"/>
              <a:gd name="connsiteX3" fmla="*/ 0 w 1584634"/>
              <a:gd name="connsiteY3" fmla="*/ 12700 h 1149078"/>
              <a:gd name="connsiteX0" fmla="*/ 0 w 1584634"/>
              <a:gd name="connsiteY0" fmla="*/ 330200 h 1466578"/>
              <a:gd name="connsiteX1" fmla="*/ 1584634 w 1584634"/>
              <a:gd name="connsiteY1" fmla="*/ 1466578 h 1466578"/>
              <a:gd name="connsiteX2" fmla="*/ 1251568 w 1584634"/>
              <a:gd name="connsiteY2" fmla="*/ 0 h 1466578"/>
              <a:gd name="connsiteX3" fmla="*/ 0 w 1584634"/>
              <a:gd name="connsiteY3" fmla="*/ 330200 h 1466578"/>
              <a:gd name="connsiteX0" fmla="*/ 0 w 721034"/>
              <a:gd name="connsiteY0" fmla="*/ 0 h 1479278"/>
              <a:gd name="connsiteX1" fmla="*/ 721034 w 721034"/>
              <a:gd name="connsiteY1" fmla="*/ 1479278 h 1479278"/>
              <a:gd name="connsiteX2" fmla="*/ 387968 w 721034"/>
              <a:gd name="connsiteY2" fmla="*/ 12700 h 1479278"/>
              <a:gd name="connsiteX3" fmla="*/ 0 w 721034"/>
              <a:gd name="connsiteY3" fmla="*/ 0 h 1479278"/>
              <a:gd name="connsiteX0" fmla="*/ 0 w 929581"/>
              <a:gd name="connsiteY0" fmla="*/ 0 h 1334899"/>
              <a:gd name="connsiteX1" fmla="*/ 929581 w 929581"/>
              <a:gd name="connsiteY1" fmla="*/ 1334899 h 1334899"/>
              <a:gd name="connsiteX2" fmla="*/ 387968 w 929581"/>
              <a:gd name="connsiteY2" fmla="*/ 12700 h 1334899"/>
              <a:gd name="connsiteX3" fmla="*/ 0 w 929581"/>
              <a:gd name="connsiteY3" fmla="*/ 0 h 1334899"/>
            </a:gdLst>
            <a:ahLst/>
            <a:cxnLst>
              <a:cxn ang="0">
                <a:pos x="connsiteX0" y="connsiteY0"/>
              </a:cxn>
              <a:cxn ang="0">
                <a:pos x="connsiteX1" y="connsiteY1"/>
              </a:cxn>
              <a:cxn ang="0">
                <a:pos x="connsiteX2" y="connsiteY2"/>
              </a:cxn>
              <a:cxn ang="0">
                <a:pos x="connsiteX3" y="connsiteY3"/>
              </a:cxn>
            </a:cxnLst>
            <a:rect l="l" t="t" r="r" b="b"/>
            <a:pathLst>
              <a:path w="929581" h="1334899">
                <a:moveTo>
                  <a:pt x="0" y="0"/>
                </a:moveTo>
                <a:lnTo>
                  <a:pt x="929581" y="1334899"/>
                </a:lnTo>
                <a:lnTo>
                  <a:pt x="387968" y="12700"/>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riangle 6">
            <a:extLst>
              <a:ext uri="{FF2B5EF4-FFF2-40B4-BE49-F238E27FC236}">
                <a16:creationId xmlns:a16="http://schemas.microsoft.com/office/drawing/2014/main" id="{0BCC926C-AB69-3ECB-AAA8-8763E2873912}"/>
              </a:ext>
            </a:extLst>
          </p:cNvPr>
          <p:cNvSpPr/>
          <p:nvPr/>
        </p:nvSpPr>
        <p:spPr>
          <a:xfrm>
            <a:off x="11025174" y="4752566"/>
            <a:ext cx="1409700" cy="1054100"/>
          </a:xfrm>
          <a:custGeom>
            <a:avLst/>
            <a:gdLst>
              <a:gd name="connsiteX0" fmla="*/ 0 w 1435100"/>
              <a:gd name="connsiteY0" fmla="*/ 660400 h 660400"/>
              <a:gd name="connsiteX1" fmla="*/ 717550 w 1435100"/>
              <a:gd name="connsiteY1" fmla="*/ 0 h 660400"/>
              <a:gd name="connsiteX2" fmla="*/ 1435100 w 1435100"/>
              <a:gd name="connsiteY2" fmla="*/ 660400 h 660400"/>
              <a:gd name="connsiteX3" fmla="*/ 0 w 1435100"/>
              <a:gd name="connsiteY3" fmla="*/ 660400 h 660400"/>
              <a:gd name="connsiteX0" fmla="*/ 0 w 1435100"/>
              <a:gd name="connsiteY0" fmla="*/ 673100 h 673100"/>
              <a:gd name="connsiteX1" fmla="*/ 82550 w 1435100"/>
              <a:gd name="connsiteY1" fmla="*/ 0 h 673100"/>
              <a:gd name="connsiteX2" fmla="*/ 1435100 w 1435100"/>
              <a:gd name="connsiteY2" fmla="*/ 673100 h 673100"/>
              <a:gd name="connsiteX3" fmla="*/ 0 w 1435100"/>
              <a:gd name="connsiteY3" fmla="*/ 673100 h 673100"/>
              <a:gd name="connsiteX0" fmla="*/ 0 w 1371600"/>
              <a:gd name="connsiteY0" fmla="*/ 673100 h 673100"/>
              <a:gd name="connsiteX1" fmla="*/ 19050 w 1371600"/>
              <a:gd name="connsiteY1" fmla="*/ 0 h 673100"/>
              <a:gd name="connsiteX2" fmla="*/ 1371600 w 1371600"/>
              <a:gd name="connsiteY2" fmla="*/ 673100 h 673100"/>
              <a:gd name="connsiteX3" fmla="*/ 0 w 1371600"/>
              <a:gd name="connsiteY3" fmla="*/ 673100 h 673100"/>
              <a:gd name="connsiteX0" fmla="*/ 0 w 1473200"/>
              <a:gd name="connsiteY0" fmla="*/ 889000 h 889000"/>
              <a:gd name="connsiteX1" fmla="*/ 19050 w 1473200"/>
              <a:gd name="connsiteY1" fmla="*/ 215900 h 889000"/>
              <a:gd name="connsiteX2" fmla="*/ 1473200 w 1473200"/>
              <a:gd name="connsiteY2" fmla="*/ 0 h 889000"/>
              <a:gd name="connsiteX3" fmla="*/ 0 w 1473200"/>
              <a:gd name="connsiteY3" fmla="*/ 889000 h 889000"/>
              <a:gd name="connsiteX0" fmla="*/ 3816350 w 3816350"/>
              <a:gd name="connsiteY0" fmla="*/ 2095500 h 2095500"/>
              <a:gd name="connsiteX1" fmla="*/ 0 w 3816350"/>
              <a:gd name="connsiteY1" fmla="*/ 215900 h 2095500"/>
              <a:gd name="connsiteX2" fmla="*/ 1454150 w 3816350"/>
              <a:gd name="connsiteY2" fmla="*/ 0 h 2095500"/>
              <a:gd name="connsiteX3" fmla="*/ 3816350 w 3816350"/>
              <a:gd name="connsiteY3" fmla="*/ 2095500 h 2095500"/>
              <a:gd name="connsiteX0" fmla="*/ 2362200 w 2362200"/>
              <a:gd name="connsiteY0" fmla="*/ 2095500 h 2095500"/>
              <a:gd name="connsiteX1" fmla="*/ 1873250 w 2362200"/>
              <a:gd name="connsiteY1" fmla="*/ 1181100 h 2095500"/>
              <a:gd name="connsiteX2" fmla="*/ 0 w 2362200"/>
              <a:gd name="connsiteY2" fmla="*/ 0 h 2095500"/>
              <a:gd name="connsiteX3" fmla="*/ 2362200 w 2362200"/>
              <a:gd name="connsiteY3" fmla="*/ 2095500 h 2095500"/>
              <a:gd name="connsiteX0" fmla="*/ 2362200 w 2393950"/>
              <a:gd name="connsiteY0" fmla="*/ 2628900 h 2628900"/>
              <a:gd name="connsiteX1" fmla="*/ 2393950 w 2393950"/>
              <a:gd name="connsiteY1" fmla="*/ 0 h 2628900"/>
              <a:gd name="connsiteX2" fmla="*/ 0 w 2393950"/>
              <a:gd name="connsiteY2" fmla="*/ 533400 h 2628900"/>
              <a:gd name="connsiteX3" fmla="*/ 2362200 w 2393950"/>
              <a:gd name="connsiteY3" fmla="*/ 2628900 h 2628900"/>
              <a:gd name="connsiteX0" fmla="*/ 3289300 w 3289300"/>
              <a:gd name="connsiteY0" fmla="*/ 266700 h 533400"/>
              <a:gd name="connsiteX1" fmla="*/ 2393950 w 3289300"/>
              <a:gd name="connsiteY1" fmla="*/ 0 h 533400"/>
              <a:gd name="connsiteX2" fmla="*/ 0 w 3289300"/>
              <a:gd name="connsiteY2" fmla="*/ 533400 h 533400"/>
              <a:gd name="connsiteX3" fmla="*/ 3289300 w 3289300"/>
              <a:gd name="connsiteY3" fmla="*/ 266700 h 533400"/>
              <a:gd name="connsiteX0" fmla="*/ 3289300 w 3289300"/>
              <a:gd name="connsiteY0" fmla="*/ 266700 h 711200"/>
              <a:gd name="connsiteX1" fmla="*/ 2393950 w 3289300"/>
              <a:gd name="connsiteY1" fmla="*/ 0 h 711200"/>
              <a:gd name="connsiteX2" fmla="*/ 0 w 3289300"/>
              <a:gd name="connsiteY2" fmla="*/ 711200 h 711200"/>
              <a:gd name="connsiteX3" fmla="*/ 3289300 w 3289300"/>
              <a:gd name="connsiteY3" fmla="*/ 266700 h 711200"/>
              <a:gd name="connsiteX0" fmla="*/ 3479800 w 3479800"/>
              <a:gd name="connsiteY0" fmla="*/ 266700 h 711200"/>
              <a:gd name="connsiteX1" fmla="*/ 2584450 w 3479800"/>
              <a:gd name="connsiteY1" fmla="*/ 0 h 711200"/>
              <a:gd name="connsiteX2" fmla="*/ 0 w 3479800"/>
              <a:gd name="connsiteY2" fmla="*/ 711200 h 711200"/>
              <a:gd name="connsiteX3" fmla="*/ 3479800 w 3479800"/>
              <a:gd name="connsiteY3" fmla="*/ 266700 h 711200"/>
              <a:gd name="connsiteX0" fmla="*/ 1270000 w 2584450"/>
              <a:gd name="connsiteY0" fmla="*/ 3225800 h 3225800"/>
              <a:gd name="connsiteX1" fmla="*/ 2584450 w 2584450"/>
              <a:gd name="connsiteY1" fmla="*/ 0 h 3225800"/>
              <a:gd name="connsiteX2" fmla="*/ 0 w 2584450"/>
              <a:gd name="connsiteY2" fmla="*/ 711200 h 3225800"/>
              <a:gd name="connsiteX3" fmla="*/ 1270000 w 2584450"/>
              <a:gd name="connsiteY3" fmla="*/ 3225800 h 3225800"/>
              <a:gd name="connsiteX0" fmla="*/ 1270000 w 1733550"/>
              <a:gd name="connsiteY0" fmla="*/ 2514600 h 2514600"/>
              <a:gd name="connsiteX1" fmla="*/ 1733550 w 1733550"/>
              <a:gd name="connsiteY1" fmla="*/ 2374900 h 2514600"/>
              <a:gd name="connsiteX2" fmla="*/ 0 w 1733550"/>
              <a:gd name="connsiteY2" fmla="*/ 0 h 2514600"/>
              <a:gd name="connsiteX3" fmla="*/ 1270000 w 1733550"/>
              <a:gd name="connsiteY3" fmla="*/ 2514600 h 2514600"/>
              <a:gd name="connsiteX0" fmla="*/ 0 w 1816100"/>
              <a:gd name="connsiteY0" fmla="*/ 139700 h 673100"/>
              <a:gd name="connsiteX1" fmla="*/ 463550 w 1816100"/>
              <a:gd name="connsiteY1" fmla="*/ 0 h 673100"/>
              <a:gd name="connsiteX2" fmla="*/ 1816100 w 1816100"/>
              <a:gd name="connsiteY2" fmla="*/ 673100 h 673100"/>
              <a:gd name="connsiteX3" fmla="*/ 0 w 1816100"/>
              <a:gd name="connsiteY3" fmla="*/ 139700 h 673100"/>
              <a:gd name="connsiteX0" fmla="*/ 0 w 2914650"/>
              <a:gd name="connsiteY0" fmla="*/ 0 h 533400"/>
              <a:gd name="connsiteX1" fmla="*/ 2914650 w 2914650"/>
              <a:gd name="connsiteY1" fmla="*/ 139700 h 533400"/>
              <a:gd name="connsiteX2" fmla="*/ 1816100 w 2914650"/>
              <a:gd name="connsiteY2" fmla="*/ 533400 h 533400"/>
              <a:gd name="connsiteX3" fmla="*/ 0 w 2914650"/>
              <a:gd name="connsiteY3" fmla="*/ 0 h 533400"/>
              <a:gd name="connsiteX0" fmla="*/ 1231900 w 1231900"/>
              <a:gd name="connsiteY0" fmla="*/ 0 h 939800"/>
              <a:gd name="connsiteX1" fmla="*/ 1098550 w 1231900"/>
              <a:gd name="connsiteY1" fmla="*/ 546100 h 939800"/>
              <a:gd name="connsiteX2" fmla="*/ 0 w 1231900"/>
              <a:gd name="connsiteY2" fmla="*/ 939800 h 939800"/>
              <a:gd name="connsiteX3" fmla="*/ 1231900 w 1231900"/>
              <a:gd name="connsiteY3" fmla="*/ 0 h 939800"/>
              <a:gd name="connsiteX0" fmla="*/ 133350 w 1543050"/>
              <a:gd name="connsiteY0" fmla="*/ 0 h 876300"/>
              <a:gd name="connsiteX1" fmla="*/ 0 w 1543050"/>
              <a:gd name="connsiteY1" fmla="*/ 546100 h 876300"/>
              <a:gd name="connsiteX2" fmla="*/ 1543050 w 1543050"/>
              <a:gd name="connsiteY2" fmla="*/ 876300 h 876300"/>
              <a:gd name="connsiteX3" fmla="*/ 133350 w 1543050"/>
              <a:gd name="connsiteY3" fmla="*/ 0 h 876300"/>
              <a:gd name="connsiteX0" fmla="*/ 311150 w 1720850"/>
              <a:gd name="connsiteY0" fmla="*/ 0 h 876300"/>
              <a:gd name="connsiteX1" fmla="*/ 0 w 1720850"/>
              <a:gd name="connsiteY1" fmla="*/ 393700 h 876300"/>
              <a:gd name="connsiteX2" fmla="*/ 1720850 w 1720850"/>
              <a:gd name="connsiteY2" fmla="*/ 876300 h 876300"/>
              <a:gd name="connsiteX3" fmla="*/ 311150 w 1720850"/>
              <a:gd name="connsiteY3" fmla="*/ 0 h 876300"/>
              <a:gd name="connsiteX0" fmla="*/ 311150 w 1365250"/>
              <a:gd name="connsiteY0" fmla="*/ 0 h 1104900"/>
              <a:gd name="connsiteX1" fmla="*/ 0 w 1365250"/>
              <a:gd name="connsiteY1" fmla="*/ 393700 h 1104900"/>
              <a:gd name="connsiteX2" fmla="*/ 1365250 w 1365250"/>
              <a:gd name="connsiteY2" fmla="*/ 1104900 h 1104900"/>
              <a:gd name="connsiteX3" fmla="*/ 311150 w 1365250"/>
              <a:gd name="connsiteY3" fmla="*/ 0 h 1104900"/>
              <a:gd name="connsiteX0" fmla="*/ 311150 w 1581150"/>
              <a:gd name="connsiteY0" fmla="*/ 0 h 889000"/>
              <a:gd name="connsiteX1" fmla="*/ 0 w 1581150"/>
              <a:gd name="connsiteY1" fmla="*/ 393700 h 889000"/>
              <a:gd name="connsiteX2" fmla="*/ 1581150 w 1581150"/>
              <a:gd name="connsiteY2" fmla="*/ 889000 h 889000"/>
              <a:gd name="connsiteX3" fmla="*/ 311150 w 1581150"/>
              <a:gd name="connsiteY3" fmla="*/ 0 h 889000"/>
              <a:gd name="connsiteX0" fmla="*/ 133350 w 1403350"/>
              <a:gd name="connsiteY0" fmla="*/ 0 h 889000"/>
              <a:gd name="connsiteX1" fmla="*/ 0 w 1403350"/>
              <a:gd name="connsiteY1" fmla="*/ 355600 h 889000"/>
              <a:gd name="connsiteX2" fmla="*/ 1403350 w 1403350"/>
              <a:gd name="connsiteY2" fmla="*/ 889000 h 889000"/>
              <a:gd name="connsiteX3" fmla="*/ 133350 w 1403350"/>
              <a:gd name="connsiteY3" fmla="*/ 0 h 889000"/>
              <a:gd name="connsiteX0" fmla="*/ 0 w 1409700"/>
              <a:gd name="connsiteY0" fmla="*/ 0 h 1054100"/>
              <a:gd name="connsiteX1" fmla="*/ 6350 w 1409700"/>
              <a:gd name="connsiteY1" fmla="*/ 520700 h 1054100"/>
              <a:gd name="connsiteX2" fmla="*/ 1409700 w 1409700"/>
              <a:gd name="connsiteY2" fmla="*/ 1054100 h 1054100"/>
              <a:gd name="connsiteX3" fmla="*/ 0 w 1409700"/>
              <a:gd name="connsiteY3" fmla="*/ 0 h 1054100"/>
            </a:gdLst>
            <a:ahLst/>
            <a:cxnLst>
              <a:cxn ang="0">
                <a:pos x="connsiteX0" y="connsiteY0"/>
              </a:cxn>
              <a:cxn ang="0">
                <a:pos x="connsiteX1" y="connsiteY1"/>
              </a:cxn>
              <a:cxn ang="0">
                <a:pos x="connsiteX2" y="connsiteY2"/>
              </a:cxn>
              <a:cxn ang="0">
                <a:pos x="connsiteX3" y="connsiteY3"/>
              </a:cxn>
            </a:cxnLst>
            <a:rect l="l" t="t" r="r" b="b"/>
            <a:pathLst>
              <a:path w="1409700" h="1054100">
                <a:moveTo>
                  <a:pt x="0" y="0"/>
                </a:moveTo>
                <a:cubicBezTo>
                  <a:pt x="2117" y="173567"/>
                  <a:pt x="4233" y="347133"/>
                  <a:pt x="6350" y="520700"/>
                </a:cubicBezTo>
                <a:lnTo>
                  <a:pt x="1409700" y="1054100"/>
                </a:lnTo>
                <a:lnTo>
                  <a:pt x="0" y="0"/>
                </a:lnTo>
                <a:close/>
              </a:path>
            </a:pathLst>
          </a:custGeom>
          <a:solidFill>
            <a:srgbClr val="B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riangle 7">
            <a:extLst>
              <a:ext uri="{FF2B5EF4-FFF2-40B4-BE49-F238E27FC236}">
                <a16:creationId xmlns:a16="http://schemas.microsoft.com/office/drawing/2014/main" id="{F9F9624F-A380-BDC0-1BB9-2B4317925D99}"/>
              </a:ext>
            </a:extLst>
          </p:cNvPr>
          <p:cNvSpPr/>
          <p:nvPr/>
        </p:nvSpPr>
        <p:spPr>
          <a:xfrm rot="5400000">
            <a:off x="2282516" y="4066986"/>
            <a:ext cx="1458969" cy="2576162"/>
          </a:xfrm>
          <a:custGeom>
            <a:avLst/>
            <a:gdLst>
              <a:gd name="connsiteX0" fmla="*/ 0 w 1696068"/>
              <a:gd name="connsiteY0" fmla="*/ 1657622 h 1657622"/>
              <a:gd name="connsiteX1" fmla="*/ 848034 w 1696068"/>
              <a:gd name="connsiteY1" fmla="*/ 0 h 1657622"/>
              <a:gd name="connsiteX2" fmla="*/ 1696068 w 1696068"/>
              <a:gd name="connsiteY2" fmla="*/ 1657622 h 1657622"/>
              <a:gd name="connsiteX3" fmla="*/ 0 w 1696068"/>
              <a:gd name="connsiteY3" fmla="*/ 1657622 h 1657622"/>
              <a:gd name="connsiteX0" fmla="*/ 0 w 848034"/>
              <a:gd name="connsiteY0" fmla="*/ 1657622 h 1657622"/>
              <a:gd name="connsiteX1" fmla="*/ 848034 w 848034"/>
              <a:gd name="connsiteY1" fmla="*/ 0 h 1657622"/>
              <a:gd name="connsiteX2" fmla="*/ 730868 w 848034"/>
              <a:gd name="connsiteY2" fmla="*/ 1657622 h 1657622"/>
              <a:gd name="connsiteX3" fmla="*/ 0 w 848034"/>
              <a:gd name="connsiteY3" fmla="*/ 1657622 h 1657622"/>
              <a:gd name="connsiteX0" fmla="*/ 0 w 657534"/>
              <a:gd name="connsiteY0" fmla="*/ 1670322 h 1670322"/>
              <a:gd name="connsiteX1" fmla="*/ 657534 w 657534"/>
              <a:gd name="connsiteY1" fmla="*/ 0 h 1670322"/>
              <a:gd name="connsiteX2" fmla="*/ 540368 w 657534"/>
              <a:gd name="connsiteY2" fmla="*/ 1657622 h 1670322"/>
              <a:gd name="connsiteX3" fmla="*/ 0 w 657534"/>
              <a:gd name="connsiteY3" fmla="*/ 1670322 h 1670322"/>
              <a:gd name="connsiteX0" fmla="*/ 0 w 873434"/>
              <a:gd name="connsiteY0" fmla="*/ 2800622 h 2800622"/>
              <a:gd name="connsiteX1" fmla="*/ 873434 w 873434"/>
              <a:gd name="connsiteY1" fmla="*/ 0 h 2800622"/>
              <a:gd name="connsiteX2" fmla="*/ 540368 w 873434"/>
              <a:gd name="connsiteY2" fmla="*/ 2787922 h 2800622"/>
              <a:gd name="connsiteX3" fmla="*/ 0 w 873434"/>
              <a:gd name="connsiteY3" fmla="*/ 2800622 h 2800622"/>
              <a:gd name="connsiteX0" fmla="*/ 0 w 721034"/>
              <a:gd name="connsiteY0" fmla="*/ 12700 h 1123678"/>
              <a:gd name="connsiteX1" fmla="*/ 721034 w 721034"/>
              <a:gd name="connsiteY1" fmla="*/ 1123678 h 1123678"/>
              <a:gd name="connsiteX2" fmla="*/ 540368 w 721034"/>
              <a:gd name="connsiteY2" fmla="*/ 0 h 1123678"/>
              <a:gd name="connsiteX3" fmla="*/ 0 w 721034"/>
              <a:gd name="connsiteY3" fmla="*/ 12700 h 1123678"/>
              <a:gd name="connsiteX0" fmla="*/ 0 w 1025834"/>
              <a:gd name="connsiteY0" fmla="*/ 12700 h 615678"/>
              <a:gd name="connsiteX1" fmla="*/ 1025834 w 1025834"/>
              <a:gd name="connsiteY1" fmla="*/ 615678 h 615678"/>
              <a:gd name="connsiteX2" fmla="*/ 540368 w 1025834"/>
              <a:gd name="connsiteY2" fmla="*/ 0 h 615678"/>
              <a:gd name="connsiteX3" fmla="*/ 0 w 1025834"/>
              <a:gd name="connsiteY3" fmla="*/ 12700 h 615678"/>
              <a:gd name="connsiteX0" fmla="*/ 0 w 993750"/>
              <a:gd name="connsiteY0" fmla="*/ 12700 h 1562163"/>
              <a:gd name="connsiteX1" fmla="*/ 993750 w 993750"/>
              <a:gd name="connsiteY1" fmla="*/ 1562163 h 1562163"/>
              <a:gd name="connsiteX2" fmla="*/ 540368 w 993750"/>
              <a:gd name="connsiteY2" fmla="*/ 0 h 1562163"/>
              <a:gd name="connsiteX3" fmla="*/ 0 w 993750"/>
              <a:gd name="connsiteY3" fmla="*/ 12700 h 1562163"/>
              <a:gd name="connsiteX0" fmla="*/ 0 w 1458969"/>
              <a:gd name="connsiteY0" fmla="*/ 0 h 2576162"/>
              <a:gd name="connsiteX1" fmla="*/ 1458969 w 1458969"/>
              <a:gd name="connsiteY1" fmla="*/ 2576162 h 2576162"/>
              <a:gd name="connsiteX2" fmla="*/ 1005587 w 1458969"/>
              <a:gd name="connsiteY2" fmla="*/ 1013999 h 2576162"/>
              <a:gd name="connsiteX3" fmla="*/ 0 w 1458969"/>
              <a:gd name="connsiteY3" fmla="*/ 0 h 2576162"/>
              <a:gd name="connsiteX0" fmla="*/ 0 w 1458969"/>
              <a:gd name="connsiteY0" fmla="*/ 0 h 2576162"/>
              <a:gd name="connsiteX1" fmla="*/ 1458969 w 1458969"/>
              <a:gd name="connsiteY1" fmla="*/ 2576162 h 2576162"/>
              <a:gd name="connsiteX2" fmla="*/ 379948 w 1458969"/>
              <a:gd name="connsiteY2" fmla="*/ 35431 h 2576162"/>
              <a:gd name="connsiteX3" fmla="*/ 0 w 1458969"/>
              <a:gd name="connsiteY3" fmla="*/ 0 h 2576162"/>
            </a:gdLst>
            <a:ahLst/>
            <a:cxnLst>
              <a:cxn ang="0">
                <a:pos x="connsiteX0" y="connsiteY0"/>
              </a:cxn>
              <a:cxn ang="0">
                <a:pos x="connsiteX1" y="connsiteY1"/>
              </a:cxn>
              <a:cxn ang="0">
                <a:pos x="connsiteX2" y="connsiteY2"/>
              </a:cxn>
              <a:cxn ang="0">
                <a:pos x="connsiteX3" y="connsiteY3"/>
              </a:cxn>
            </a:cxnLst>
            <a:rect l="l" t="t" r="r" b="b"/>
            <a:pathLst>
              <a:path w="1458969" h="2576162">
                <a:moveTo>
                  <a:pt x="0" y="0"/>
                </a:moveTo>
                <a:lnTo>
                  <a:pt x="1458969" y="2576162"/>
                </a:lnTo>
                <a:lnTo>
                  <a:pt x="379948" y="35431"/>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riangle 6">
            <a:extLst>
              <a:ext uri="{FF2B5EF4-FFF2-40B4-BE49-F238E27FC236}">
                <a16:creationId xmlns:a16="http://schemas.microsoft.com/office/drawing/2014/main" id="{9464D981-50E5-5664-93EB-0A3EF0EEE2BA}"/>
              </a:ext>
            </a:extLst>
          </p:cNvPr>
          <p:cNvSpPr/>
          <p:nvPr/>
        </p:nvSpPr>
        <p:spPr>
          <a:xfrm>
            <a:off x="1432564" y="4809731"/>
            <a:ext cx="2939091" cy="2083625"/>
          </a:xfrm>
          <a:custGeom>
            <a:avLst/>
            <a:gdLst>
              <a:gd name="connsiteX0" fmla="*/ 0 w 1435100"/>
              <a:gd name="connsiteY0" fmla="*/ 660400 h 660400"/>
              <a:gd name="connsiteX1" fmla="*/ 717550 w 1435100"/>
              <a:gd name="connsiteY1" fmla="*/ 0 h 660400"/>
              <a:gd name="connsiteX2" fmla="*/ 1435100 w 1435100"/>
              <a:gd name="connsiteY2" fmla="*/ 660400 h 660400"/>
              <a:gd name="connsiteX3" fmla="*/ 0 w 1435100"/>
              <a:gd name="connsiteY3" fmla="*/ 660400 h 660400"/>
              <a:gd name="connsiteX0" fmla="*/ 0 w 1435100"/>
              <a:gd name="connsiteY0" fmla="*/ 673100 h 673100"/>
              <a:gd name="connsiteX1" fmla="*/ 82550 w 1435100"/>
              <a:gd name="connsiteY1" fmla="*/ 0 h 673100"/>
              <a:gd name="connsiteX2" fmla="*/ 1435100 w 1435100"/>
              <a:gd name="connsiteY2" fmla="*/ 673100 h 673100"/>
              <a:gd name="connsiteX3" fmla="*/ 0 w 1435100"/>
              <a:gd name="connsiteY3" fmla="*/ 673100 h 673100"/>
              <a:gd name="connsiteX0" fmla="*/ 0 w 1371600"/>
              <a:gd name="connsiteY0" fmla="*/ 673100 h 673100"/>
              <a:gd name="connsiteX1" fmla="*/ 19050 w 1371600"/>
              <a:gd name="connsiteY1" fmla="*/ 0 h 673100"/>
              <a:gd name="connsiteX2" fmla="*/ 1371600 w 1371600"/>
              <a:gd name="connsiteY2" fmla="*/ 673100 h 673100"/>
              <a:gd name="connsiteX3" fmla="*/ 0 w 1371600"/>
              <a:gd name="connsiteY3" fmla="*/ 673100 h 673100"/>
              <a:gd name="connsiteX0" fmla="*/ 0 w 1473200"/>
              <a:gd name="connsiteY0" fmla="*/ 889000 h 889000"/>
              <a:gd name="connsiteX1" fmla="*/ 19050 w 1473200"/>
              <a:gd name="connsiteY1" fmla="*/ 215900 h 889000"/>
              <a:gd name="connsiteX2" fmla="*/ 1473200 w 1473200"/>
              <a:gd name="connsiteY2" fmla="*/ 0 h 889000"/>
              <a:gd name="connsiteX3" fmla="*/ 0 w 1473200"/>
              <a:gd name="connsiteY3" fmla="*/ 889000 h 889000"/>
              <a:gd name="connsiteX0" fmla="*/ 3816350 w 3816350"/>
              <a:gd name="connsiteY0" fmla="*/ 2095500 h 2095500"/>
              <a:gd name="connsiteX1" fmla="*/ 0 w 3816350"/>
              <a:gd name="connsiteY1" fmla="*/ 215900 h 2095500"/>
              <a:gd name="connsiteX2" fmla="*/ 1454150 w 3816350"/>
              <a:gd name="connsiteY2" fmla="*/ 0 h 2095500"/>
              <a:gd name="connsiteX3" fmla="*/ 3816350 w 3816350"/>
              <a:gd name="connsiteY3" fmla="*/ 2095500 h 2095500"/>
              <a:gd name="connsiteX0" fmla="*/ 2362200 w 2362200"/>
              <a:gd name="connsiteY0" fmla="*/ 2095500 h 2095500"/>
              <a:gd name="connsiteX1" fmla="*/ 1873250 w 2362200"/>
              <a:gd name="connsiteY1" fmla="*/ 1181100 h 2095500"/>
              <a:gd name="connsiteX2" fmla="*/ 0 w 2362200"/>
              <a:gd name="connsiteY2" fmla="*/ 0 h 2095500"/>
              <a:gd name="connsiteX3" fmla="*/ 2362200 w 2362200"/>
              <a:gd name="connsiteY3" fmla="*/ 2095500 h 2095500"/>
              <a:gd name="connsiteX0" fmla="*/ 2409701 w 2409701"/>
              <a:gd name="connsiteY0" fmla="*/ 2083625 h 2083625"/>
              <a:gd name="connsiteX1" fmla="*/ 1920751 w 2409701"/>
              <a:gd name="connsiteY1" fmla="*/ 1169225 h 2083625"/>
              <a:gd name="connsiteX2" fmla="*/ 0 w 2409701"/>
              <a:gd name="connsiteY2" fmla="*/ 0 h 2083625"/>
              <a:gd name="connsiteX3" fmla="*/ 2409701 w 2409701"/>
              <a:gd name="connsiteY3" fmla="*/ 2083625 h 2083625"/>
              <a:gd name="connsiteX0" fmla="*/ 2939091 w 2939091"/>
              <a:gd name="connsiteY0" fmla="*/ 2083625 h 2083625"/>
              <a:gd name="connsiteX1" fmla="*/ 2450141 w 2939091"/>
              <a:gd name="connsiteY1" fmla="*/ 1169225 h 2083625"/>
              <a:gd name="connsiteX2" fmla="*/ 0 w 2939091"/>
              <a:gd name="connsiteY2" fmla="*/ 0 h 2083625"/>
              <a:gd name="connsiteX3" fmla="*/ 2939091 w 2939091"/>
              <a:gd name="connsiteY3" fmla="*/ 2083625 h 2083625"/>
            </a:gdLst>
            <a:ahLst/>
            <a:cxnLst>
              <a:cxn ang="0">
                <a:pos x="connsiteX0" y="connsiteY0"/>
              </a:cxn>
              <a:cxn ang="0">
                <a:pos x="connsiteX1" y="connsiteY1"/>
              </a:cxn>
              <a:cxn ang="0">
                <a:pos x="connsiteX2" y="connsiteY2"/>
              </a:cxn>
              <a:cxn ang="0">
                <a:pos x="connsiteX3" y="connsiteY3"/>
              </a:cxn>
            </a:cxnLst>
            <a:rect l="l" t="t" r="r" b="b"/>
            <a:pathLst>
              <a:path w="2939091" h="2083625">
                <a:moveTo>
                  <a:pt x="2939091" y="2083625"/>
                </a:moveTo>
                <a:lnTo>
                  <a:pt x="2450141" y="1169225"/>
                </a:lnTo>
                <a:lnTo>
                  <a:pt x="0" y="0"/>
                </a:lnTo>
                <a:lnTo>
                  <a:pt x="2939091" y="2083625"/>
                </a:lnTo>
                <a:close/>
              </a:path>
            </a:pathLst>
          </a:custGeom>
          <a:solidFill>
            <a:srgbClr val="7796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Content Placeholder 2">
            <a:extLst>
              <a:ext uri="{FF2B5EF4-FFF2-40B4-BE49-F238E27FC236}">
                <a16:creationId xmlns:a16="http://schemas.microsoft.com/office/drawing/2014/main" id="{BDD05425-715C-5339-0309-218D92CD735D}"/>
              </a:ext>
            </a:extLst>
          </p:cNvPr>
          <p:cNvSpPr>
            <a:spLocks noGrp="1"/>
          </p:cNvSpPr>
          <p:nvPr>
            <p:ph idx="1"/>
          </p:nvPr>
        </p:nvSpPr>
        <p:spPr>
          <a:xfrm>
            <a:off x="838200" y="1825624"/>
            <a:ext cx="10515600" cy="3589057"/>
          </a:xfrm>
        </p:spPr>
        <p:txBody>
          <a:bodyPr>
            <a:normAutofit/>
          </a:bodyPr>
          <a:lstStyle/>
          <a:p>
            <a:pPr marL="0" indent="0">
              <a:lnSpc>
                <a:spcPct val="100000"/>
              </a:lnSpc>
              <a:buNone/>
            </a:pPr>
            <a:r>
              <a:rPr lang="en-US" dirty="0"/>
              <a:t>I am in the Father, and the Father is in me. </a:t>
            </a:r>
            <a:r>
              <a:rPr lang="en-US" dirty="0">
                <a:solidFill>
                  <a:schemeClr val="bg1">
                    <a:lumMod val="50000"/>
                  </a:schemeClr>
                </a:solidFill>
              </a:rPr>
              <a:t>John 14:11</a:t>
            </a:r>
          </a:p>
          <a:p>
            <a:pPr marL="0" indent="0">
              <a:lnSpc>
                <a:spcPct val="100000"/>
              </a:lnSpc>
              <a:buNone/>
            </a:pPr>
            <a:r>
              <a:rPr lang="en-US" b="0" i="0" dirty="0">
                <a:solidFill>
                  <a:srgbClr val="000000"/>
                </a:solidFill>
                <a:effectLst/>
              </a:rPr>
              <a:t>that all of them may be one, Father, just as you are in me, and I am in you. </a:t>
            </a:r>
            <a:r>
              <a:rPr lang="en-US" b="0" i="0" dirty="0">
                <a:solidFill>
                  <a:schemeClr val="bg1">
                    <a:lumMod val="50000"/>
                  </a:schemeClr>
                </a:solidFill>
                <a:effectLst/>
              </a:rPr>
              <a:t>John 17:21</a:t>
            </a:r>
            <a:endParaRPr lang="en-US" dirty="0">
              <a:solidFill>
                <a:schemeClr val="bg1">
                  <a:lumMod val="50000"/>
                </a:schemeClr>
              </a:solidFill>
            </a:endParaRPr>
          </a:p>
        </p:txBody>
      </p:sp>
    </p:spTree>
    <p:extLst>
      <p:ext uri="{BB962C8B-B14F-4D97-AF65-F5344CB8AC3E}">
        <p14:creationId xmlns:p14="http://schemas.microsoft.com/office/powerpoint/2010/main" val="3132724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God’s Self Revelation</a:t>
            </a:r>
          </a:p>
        </p:txBody>
      </p:sp>
      <p:cxnSp>
        <p:nvCxnSpPr>
          <p:cNvPr id="5" name="Straight Connector 4"/>
          <p:cNvCxnSpPr>
            <a:cxnSpLocks/>
          </p:cNvCxnSpPr>
          <p:nvPr/>
        </p:nvCxnSpPr>
        <p:spPr>
          <a:xfrm>
            <a:off x="591903" y="3742084"/>
            <a:ext cx="10861332" cy="0"/>
          </a:xfrm>
          <a:prstGeom prst="line">
            <a:avLst/>
          </a:prstGeom>
          <a:ln w="76200">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7" name="Oval 6"/>
          <p:cNvSpPr/>
          <p:nvPr/>
        </p:nvSpPr>
        <p:spPr>
          <a:xfrm>
            <a:off x="112542" y="3381403"/>
            <a:ext cx="736544" cy="726867"/>
          </a:xfrm>
          <a:prstGeom prst="ellipse">
            <a:avLst/>
          </a:prstGeom>
          <a:solidFill>
            <a:srgbClr val="4473C4"/>
          </a:solidFill>
          <a:ln>
            <a:solidFill>
              <a:schemeClr val="bg2"/>
            </a:solid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1400" dirty="0">
                <a:solidFill>
                  <a:schemeClr val="bg1"/>
                </a:solidFill>
                <a:latin typeface="Avenir Book" panose="02000503020000020003" pitchFamily="2" charset="0"/>
              </a:rPr>
              <a:t>2000</a:t>
            </a:r>
          </a:p>
        </p:txBody>
      </p:sp>
      <p:sp>
        <p:nvSpPr>
          <p:cNvPr id="18" name="Oval 17"/>
          <p:cNvSpPr/>
          <p:nvPr/>
        </p:nvSpPr>
        <p:spPr>
          <a:xfrm>
            <a:off x="11403394" y="3381403"/>
            <a:ext cx="736544" cy="726867"/>
          </a:xfrm>
          <a:prstGeom prst="ellipse">
            <a:avLst/>
          </a:prstGeom>
          <a:solidFill>
            <a:srgbClr val="4473C4"/>
          </a:solidFill>
          <a:ln>
            <a:solidFill>
              <a:schemeClr val="bg2"/>
            </a:solid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1400" dirty="0">
                <a:solidFill>
                  <a:schemeClr val="bg1"/>
                </a:solidFill>
                <a:latin typeface="Avenir Book" panose="02000503020000020003" pitchFamily="2" charset="0"/>
              </a:rPr>
              <a:t>2000</a:t>
            </a:r>
          </a:p>
        </p:txBody>
      </p:sp>
      <p:sp>
        <p:nvSpPr>
          <p:cNvPr id="12" name="Cross 11"/>
          <p:cNvSpPr/>
          <p:nvPr/>
        </p:nvSpPr>
        <p:spPr>
          <a:xfrm>
            <a:off x="5594010" y="1421994"/>
            <a:ext cx="1031065" cy="1539791"/>
          </a:xfrm>
          <a:custGeom>
            <a:avLst/>
            <a:gdLst>
              <a:gd name="connsiteX0" fmla="*/ 0 w 1031065"/>
              <a:gd name="connsiteY0" fmla="*/ 417953 h 1031065"/>
              <a:gd name="connsiteX1" fmla="*/ 417953 w 1031065"/>
              <a:gd name="connsiteY1" fmla="*/ 417953 h 1031065"/>
              <a:gd name="connsiteX2" fmla="*/ 417953 w 1031065"/>
              <a:gd name="connsiteY2" fmla="*/ 0 h 1031065"/>
              <a:gd name="connsiteX3" fmla="*/ 613112 w 1031065"/>
              <a:gd name="connsiteY3" fmla="*/ 0 h 1031065"/>
              <a:gd name="connsiteX4" fmla="*/ 613112 w 1031065"/>
              <a:gd name="connsiteY4" fmla="*/ 417953 h 1031065"/>
              <a:gd name="connsiteX5" fmla="*/ 1031065 w 1031065"/>
              <a:gd name="connsiteY5" fmla="*/ 417953 h 1031065"/>
              <a:gd name="connsiteX6" fmla="*/ 1031065 w 1031065"/>
              <a:gd name="connsiteY6" fmla="*/ 613112 h 1031065"/>
              <a:gd name="connsiteX7" fmla="*/ 613112 w 1031065"/>
              <a:gd name="connsiteY7" fmla="*/ 613112 h 1031065"/>
              <a:gd name="connsiteX8" fmla="*/ 613112 w 1031065"/>
              <a:gd name="connsiteY8" fmla="*/ 1031065 h 1031065"/>
              <a:gd name="connsiteX9" fmla="*/ 417953 w 1031065"/>
              <a:gd name="connsiteY9" fmla="*/ 1031065 h 1031065"/>
              <a:gd name="connsiteX10" fmla="*/ 417953 w 1031065"/>
              <a:gd name="connsiteY10" fmla="*/ 613112 h 1031065"/>
              <a:gd name="connsiteX11" fmla="*/ 0 w 1031065"/>
              <a:gd name="connsiteY11" fmla="*/ 613112 h 1031065"/>
              <a:gd name="connsiteX12" fmla="*/ 0 w 1031065"/>
              <a:gd name="connsiteY12" fmla="*/ 417953 h 1031065"/>
              <a:gd name="connsiteX0" fmla="*/ 0 w 1031065"/>
              <a:gd name="connsiteY0" fmla="*/ 417953 h 1536391"/>
              <a:gd name="connsiteX1" fmla="*/ 417953 w 1031065"/>
              <a:gd name="connsiteY1" fmla="*/ 417953 h 1536391"/>
              <a:gd name="connsiteX2" fmla="*/ 417953 w 1031065"/>
              <a:gd name="connsiteY2" fmla="*/ 0 h 1536391"/>
              <a:gd name="connsiteX3" fmla="*/ 613112 w 1031065"/>
              <a:gd name="connsiteY3" fmla="*/ 0 h 1536391"/>
              <a:gd name="connsiteX4" fmla="*/ 613112 w 1031065"/>
              <a:gd name="connsiteY4" fmla="*/ 417953 h 1536391"/>
              <a:gd name="connsiteX5" fmla="*/ 1031065 w 1031065"/>
              <a:gd name="connsiteY5" fmla="*/ 417953 h 1536391"/>
              <a:gd name="connsiteX6" fmla="*/ 1031065 w 1031065"/>
              <a:gd name="connsiteY6" fmla="*/ 613112 h 1536391"/>
              <a:gd name="connsiteX7" fmla="*/ 613112 w 1031065"/>
              <a:gd name="connsiteY7" fmla="*/ 613112 h 1536391"/>
              <a:gd name="connsiteX8" fmla="*/ 613112 w 1031065"/>
              <a:gd name="connsiteY8" fmla="*/ 1031065 h 1536391"/>
              <a:gd name="connsiteX9" fmla="*/ 417953 w 1031065"/>
              <a:gd name="connsiteY9" fmla="*/ 1536391 h 1536391"/>
              <a:gd name="connsiteX10" fmla="*/ 417953 w 1031065"/>
              <a:gd name="connsiteY10" fmla="*/ 613112 h 1536391"/>
              <a:gd name="connsiteX11" fmla="*/ 0 w 1031065"/>
              <a:gd name="connsiteY11" fmla="*/ 613112 h 1536391"/>
              <a:gd name="connsiteX12" fmla="*/ 0 w 1031065"/>
              <a:gd name="connsiteY12" fmla="*/ 417953 h 1536391"/>
              <a:gd name="connsiteX0" fmla="*/ 0 w 1031065"/>
              <a:gd name="connsiteY0" fmla="*/ 417953 h 1552433"/>
              <a:gd name="connsiteX1" fmla="*/ 417953 w 1031065"/>
              <a:gd name="connsiteY1" fmla="*/ 417953 h 1552433"/>
              <a:gd name="connsiteX2" fmla="*/ 417953 w 1031065"/>
              <a:gd name="connsiteY2" fmla="*/ 0 h 1552433"/>
              <a:gd name="connsiteX3" fmla="*/ 613112 w 1031065"/>
              <a:gd name="connsiteY3" fmla="*/ 0 h 1552433"/>
              <a:gd name="connsiteX4" fmla="*/ 613112 w 1031065"/>
              <a:gd name="connsiteY4" fmla="*/ 417953 h 1552433"/>
              <a:gd name="connsiteX5" fmla="*/ 1031065 w 1031065"/>
              <a:gd name="connsiteY5" fmla="*/ 417953 h 1552433"/>
              <a:gd name="connsiteX6" fmla="*/ 1031065 w 1031065"/>
              <a:gd name="connsiteY6" fmla="*/ 613112 h 1552433"/>
              <a:gd name="connsiteX7" fmla="*/ 613112 w 1031065"/>
              <a:gd name="connsiteY7" fmla="*/ 613112 h 1552433"/>
              <a:gd name="connsiteX8" fmla="*/ 629154 w 1031065"/>
              <a:gd name="connsiteY8" fmla="*/ 1552433 h 1552433"/>
              <a:gd name="connsiteX9" fmla="*/ 417953 w 1031065"/>
              <a:gd name="connsiteY9" fmla="*/ 1536391 h 1552433"/>
              <a:gd name="connsiteX10" fmla="*/ 417953 w 1031065"/>
              <a:gd name="connsiteY10" fmla="*/ 613112 h 1552433"/>
              <a:gd name="connsiteX11" fmla="*/ 0 w 1031065"/>
              <a:gd name="connsiteY11" fmla="*/ 613112 h 1552433"/>
              <a:gd name="connsiteX12" fmla="*/ 0 w 1031065"/>
              <a:gd name="connsiteY12" fmla="*/ 417953 h 1552433"/>
              <a:gd name="connsiteX0" fmla="*/ 0 w 1031065"/>
              <a:gd name="connsiteY0" fmla="*/ 417953 h 1536391"/>
              <a:gd name="connsiteX1" fmla="*/ 417953 w 1031065"/>
              <a:gd name="connsiteY1" fmla="*/ 417953 h 1536391"/>
              <a:gd name="connsiteX2" fmla="*/ 417953 w 1031065"/>
              <a:gd name="connsiteY2" fmla="*/ 0 h 1536391"/>
              <a:gd name="connsiteX3" fmla="*/ 613112 w 1031065"/>
              <a:gd name="connsiteY3" fmla="*/ 0 h 1536391"/>
              <a:gd name="connsiteX4" fmla="*/ 613112 w 1031065"/>
              <a:gd name="connsiteY4" fmla="*/ 417953 h 1536391"/>
              <a:gd name="connsiteX5" fmla="*/ 1031065 w 1031065"/>
              <a:gd name="connsiteY5" fmla="*/ 417953 h 1536391"/>
              <a:gd name="connsiteX6" fmla="*/ 1031065 w 1031065"/>
              <a:gd name="connsiteY6" fmla="*/ 613112 h 1536391"/>
              <a:gd name="connsiteX7" fmla="*/ 613112 w 1031065"/>
              <a:gd name="connsiteY7" fmla="*/ 613112 h 1536391"/>
              <a:gd name="connsiteX8" fmla="*/ 620726 w 1031065"/>
              <a:gd name="connsiteY8" fmla="*/ 1531363 h 1536391"/>
              <a:gd name="connsiteX9" fmla="*/ 417953 w 1031065"/>
              <a:gd name="connsiteY9" fmla="*/ 1536391 h 1536391"/>
              <a:gd name="connsiteX10" fmla="*/ 417953 w 1031065"/>
              <a:gd name="connsiteY10" fmla="*/ 613112 h 1536391"/>
              <a:gd name="connsiteX11" fmla="*/ 0 w 1031065"/>
              <a:gd name="connsiteY11" fmla="*/ 613112 h 1536391"/>
              <a:gd name="connsiteX12" fmla="*/ 0 w 1031065"/>
              <a:gd name="connsiteY12" fmla="*/ 417953 h 1536391"/>
              <a:gd name="connsiteX0" fmla="*/ 0 w 1031065"/>
              <a:gd name="connsiteY0" fmla="*/ 417953 h 1539791"/>
              <a:gd name="connsiteX1" fmla="*/ 417953 w 1031065"/>
              <a:gd name="connsiteY1" fmla="*/ 417953 h 1539791"/>
              <a:gd name="connsiteX2" fmla="*/ 417953 w 1031065"/>
              <a:gd name="connsiteY2" fmla="*/ 0 h 1539791"/>
              <a:gd name="connsiteX3" fmla="*/ 613112 w 1031065"/>
              <a:gd name="connsiteY3" fmla="*/ 0 h 1539791"/>
              <a:gd name="connsiteX4" fmla="*/ 613112 w 1031065"/>
              <a:gd name="connsiteY4" fmla="*/ 417953 h 1539791"/>
              <a:gd name="connsiteX5" fmla="*/ 1031065 w 1031065"/>
              <a:gd name="connsiteY5" fmla="*/ 417953 h 1539791"/>
              <a:gd name="connsiteX6" fmla="*/ 1031065 w 1031065"/>
              <a:gd name="connsiteY6" fmla="*/ 613112 h 1539791"/>
              <a:gd name="connsiteX7" fmla="*/ 613112 w 1031065"/>
              <a:gd name="connsiteY7" fmla="*/ 613112 h 1539791"/>
              <a:gd name="connsiteX8" fmla="*/ 620726 w 1031065"/>
              <a:gd name="connsiteY8" fmla="*/ 1539791 h 1539791"/>
              <a:gd name="connsiteX9" fmla="*/ 417953 w 1031065"/>
              <a:gd name="connsiteY9" fmla="*/ 1536391 h 1539791"/>
              <a:gd name="connsiteX10" fmla="*/ 417953 w 1031065"/>
              <a:gd name="connsiteY10" fmla="*/ 613112 h 1539791"/>
              <a:gd name="connsiteX11" fmla="*/ 0 w 1031065"/>
              <a:gd name="connsiteY11" fmla="*/ 613112 h 1539791"/>
              <a:gd name="connsiteX12" fmla="*/ 0 w 1031065"/>
              <a:gd name="connsiteY12" fmla="*/ 417953 h 1539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31065" h="1539791">
                <a:moveTo>
                  <a:pt x="0" y="417953"/>
                </a:moveTo>
                <a:lnTo>
                  <a:pt x="417953" y="417953"/>
                </a:lnTo>
                <a:lnTo>
                  <a:pt x="417953" y="0"/>
                </a:lnTo>
                <a:lnTo>
                  <a:pt x="613112" y="0"/>
                </a:lnTo>
                <a:lnTo>
                  <a:pt x="613112" y="417953"/>
                </a:lnTo>
                <a:lnTo>
                  <a:pt x="1031065" y="417953"/>
                </a:lnTo>
                <a:lnTo>
                  <a:pt x="1031065" y="613112"/>
                </a:lnTo>
                <a:lnTo>
                  <a:pt x="613112" y="613112"/>
                </a:lnTo>
                <a:lnTo>
                  <a:pt x="620726" y="1539791"/>
                </a:lnTo>
                <a:lnTo>
                  <a:pt x="417953" y="1536391"/>
                </a:lnTo>
                <a:lnTo>
                  <a:pt x="417953" y="613112"/>
                </a:lnTo>
                <a:lnTo>
                  <a:pt x="0" y="613112"/>
                </a:lnTo>
                <a:lnTo>
                  <a:pt x="0" y="417953"/>
                </a:lnTo>
                <a:close/>
              </a:path>
            </a:pathLst>
          </a:custGeom>
          <a:solidFill>
            <a:srgbClr val="B36300"/>
          </a:solidFill>
          <a:ln>
            <a:solidFill>
              <a:srgbClr val="9452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1" name="Oval 20"/>
          <p:cNvSpPr/>
          <p:nvPr/>
        </p:nvSpPr>
        <p:spPr>
          <a:xfrm>
            <a:off x="5757966" y="3414524"/>
            <a:ext cx="736544" cy="726867"/>
          </a:xfrm>
          <a:prstGeom prst="ellipse">
            <a:avLst/>
          </a:prstGeom>
          <a:solidFill>
            <a:srgbClr val="4473C4"/>
          </a:solidFill>
          <a:ln>
            <a:solidFill>
              <a:schemeClr val="bg2"/>
            </a:solid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1400" dirty="0">
                <a:solidFill>
                  <a:schemeClr val="bg1"/>
                </a:solidFill>
                <a:latin typeface="Avenir Book" panose="02000503020000020003" pitchFamily="2" charset="0"/>
              </a:rPr>
              <a:t>1AD</a:t>
            </a:r>
          </a:p>
        </p:txBody>
      </p:sp>
      <p:sp>
        <p:nvSpPr>
          <p:cNvPr id="22" name="Oval 21"/>
          <p:cNvSpPr/>
          <p:nvPr/>
        </p:nvSpPr>
        <p:spPr>
          <a:xfrm>
            <a:off x="2935254" y="3381403"/>
            <a:ext cx="736544" cy="726867"/>
          </a:xfrm>
          <a:prstGeom prst="ellipse">
            <a:avLst/>
          </a:prstGeom>
          <a:solidFill>
            <a:srgbClr val="4473C4"/>
          </a:solidFill>
          <a:ln>
            <a:solidFill>
              <a:schemeClr val="bg2"/>
            </a:solid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1400" dirty="0">
                <a:solidFill>
                  <a:schemeClr val="bg1"/>
                </a:solidFill>
                <a:latin typeface="Avenir Book" panose="02000503020000020003" pitchFamily="2" charset="0"/>
              </a:rPr>
              <a:t>1000</a:t>
            </a:r>
          </a:p>
        </p:txBody>
      </p:sp>
      <p:sp>
        <p:nvSpPr>
          <p:cNvPr id="23" name="Oval 22"/>
          <p:cNvSpPr/>
          <p:nvPr/>
        </p:nvSpPr>
        <p:spPr>
          <a:xfrm>
            <a:off x="1523898" y="3381403"/>
            <a:ext cx="736544" cy="726867"/>
          </a:xfrm>
          <a:prstGeom prst="ellipse">
            <a:avLst/>
          </a:prstGeom>
          <a:solidFill>
            <a:srgbClr val="4473C4"/>
          </a:solidFill>
          <a:ln>
            <a:solidFill>
              <a:schemeClr val="bg2"/>
            </a:solid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1400" dirty="0">
                <a:solidFill>
                  <a:schemeClr val="bg1"/>
                </a:solidFill>
                <a:latin typeface="Avenir Book" panose="02000503020000020003" pitchFamily="2" charset="0"/>
              </a:rPr>
              <a:t>1500</a:t>
            </a:r>
          </a:p>
        </p:txBody>
      </p:sp>
      <p:sp>
        <p:nvSpPr>
          <p:cNvPr id="24" name="Oval 23"/>
          <p:cNvSpPr/>
          <p:nvPr/>
        </p:nvSpPr>
        <p:spPr>
          <a:xfrm>
            <a:off x="4346610" y="3381403"/>
            <a:ext cx="736544" cy="726867"/>
          </a:xfrm>
          <a:prstGeom prst="ellipse">
            <a:avLst/>
          </a:prstGeom>
          <a:solidFill>
            <a:srgbClr val="4473C4"/>
          </a:solidFill>
          <a:ln>
            <a:solidFill>
              <a:schemeClr val="bg2"/>
            </a:solid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1400" dirty="0">
                <a:solidFill>
                  <a:schemeClr val="bg1"/>
                </a:solidFill>
                <a:latin typeface="Avenir Book" panose="02000503020000020003" pitchFamily="2" charset="0"/>
              </a:rPr>
              <a:t>500</a:t>
            </a:r>
          </a:p>
        </p:txBody>
      </p:sp>
      <p:sp>
        <p:nvSpPr>
          <p:cNvPr id="25" name="Oval 24"/>
          <p:cNvSpPr/>
          <p:nvPr/>
        </p:nvSpPr>
        <p:spPr>
          <a:xfrm>
            <a:off x="8580678" y="3381403"/>
            <a:ext cx="736544" cy="726867"/>
          </a:xfrm>
          <a:prstGeom prst="ellipse">
            <a:avLst/>
          </a:prstGeom>
          <a:solidFill>
            <a:srgbClr val="4473C4"/>
          </a:solidFill>
          <a:ln>
            <a:solidFill>
              <a:schemeClr val="bg2"/>
            </a:solid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1400" dirty="0">
                <a:solidFill>
                  <a:schemeClr val="bg1"/>
                </a:solidFill>
                <a:latin typeface="Avenir Book" panose="02000503020000020003" pitchFamily="2" charset="0"/>
              </a:rPr>
              <a:t>1000</a:t>
            </a:r>
          </a:p>
        </p:txBody>
      </p:sp>
      <p:sp>
        <p:nvSpPr>
          <p:cNvPr id="26" name="Oval 25"/>
          <p:cNvSpPr/>
          <p:nvPr/>
        </p:nvSpPr>
        <p:spPr>
          <a:xfrm>
            <a:off x="7169322" y="3381403"/>
            <a:ext cx="736544" cy="726867"/>
          </a:xfrm>
          <a:prstGeom prst="ellipse">
            <a:avLst/>
          </a:prstGeom>
          <a:solidFill>
            <a:srgbClr val="4473C4"/>
          </a:solidFill>
          <a:ln>
            <a:solidFill>
              <a:schemeClr val="bg2"/>
            </a:solid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1400" dirty="0">
                <a:solidFill>
                  <a:schemeClr val="bg1"/>
                </a:solidFill>
                <a:latin typeface="Avenir Book" panose="02000503020000020003" pitchFamily="2" charset="0"/>
              </a:rPr>
              <a:t>500</a:t>
            </a:r>
          </a:p>
        </p:txBody>
      </p:sp>
      <p:sp>
        <p:nvSpPr>
          <p:cNvPr id="27" name="Oval 26"/>
          <p:cNvSpPr/>
          <p:nvPr/>
        </p:nvSpPr>
        <p:spPr>
          <a:xfrm>
            <a:off x="9992034" y="3381403"/>
            <a:ext cx="736544" cy="726867"/>
          </a:xfrm>
          <a:prstGeom prst="ellipse">
            <a:avLst/>
          </a:prstGeom>
          <a:solidFill>
            <a:srgbClr val="4473C4"/>
          </a:solidFill>
          <a:ln>
            <a:solidFill>
              <a:schemeClr val="bg2"/>
            </a:solid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1400" dirty="0">
                <a:solidFill>
                  <a:schemeClr val="bg1"/>
                </a:solidFill>
                <a:latin typeface="Avenir Book" panose="02000503020000020003" pitchFamily="2" charset="0"/>
              </a:rPr>
              <a:t>1500</a:t>
            </a:r>
          </a:p>
        </p:txBody>
      </p:sp>
      <p:sp>
        <p:nvSpPr>
          <p:cNvPr id="15" name="TextBox 14"/>
          <p:cNvSpPr txBox="1"/>
          <p:nvPr/>
        </p:nvSpPr>
        <p:spPr>
          <a:xfrm rot="18722371">
            <a:off x="120164" y="2251546"/>
            <a:ext cx="1841341" cy="461665"/>
          </a:xfrm>
          <a:prstGeom prst="rect">
            <a:avLst/>
          </a:prstGeom>
          <a:noFill/>
        </p:spPr>
        <p:txBody>
          <a:bodyPr wrap="square" rtlCol="0">
            <a:spAutoFit/>
          </a:bodyPr>
          <a:lstStyle/>
          <a:p>
            <a:r>
              <a:rPr lang="en-US" sz="2400" dirty="0">
                <a:latin typeface="Avenir Book" panose="02000503020000020003" pitchFamily="2" charset="0"/>
              </a:rPr>
              <a:t>Abraham</a:t>
            </a:r>
          </a:p>
        </p:txBody>
      </p:sp>
      <p:sp>
        <p:nvSpPr>
          <p:cNvPr id="29" name="TextBox 28"/>
          <p:cNvSpPr txBox="1"/>
          <p:nvPr/>
        </p:nvSpPr>
        <p:spPr>
          <a:xfrm rot="18722371">
            <a:off x="1554194" y="2237473"/>
            <a:ext cx="1841341" cy="461665"/>
          </a:xfrm>
          <a:prstGeom prst="rect">
            <a:avLst/>
          </a:prstGeom>
          <a:noFill/>
        </p:spPr>
        <p:txBody>
          <a:bodyPr wrap="square" rtlCol="0">
            <a:spAutoFit/>
          </a:bodyPr>
          <a:lstStyle/>
          <a:p>
            <a:r>
              <a:rPr lang="en-US" sz="2400" dirty="0">
                <a:latin typeface="Avenir Book" panose="02000503020000020003" pitchFamily="2" charset="0"/>
              </a:rPr>
              <a:t>Moses</a:t>
            </a:r>
          </a:p>
        </p:txBody>
      </p:sp>
      <p:sp>
        <p:nvSpPr>
          <p:cNvPr id="30" name="TextBox 29"/>
          <p:cNvSpPr txBox="1"/>
          <p:nvPr/>
        </p:nvSpPr>
        <p:spPr>
          <a:xfrm rot="18722371">
            <a:off x="2814410" y="2251545"/>
            <a:ext cx="1841341" cy="461665"/>
          </a:xfrm>
          <a:prstGeom prst="rect">
            <a:avLst/>
          </a:prstGeom>
          <a:noFill/>
        </p:spPr>
        <p:txBody>
          <a:bodyPr wrap="square" rtlCol="0">
            <a:spAutoFit/>
          </a:bodyPr>
          <a:lstStyle/>
          <a:p>
            <a:r>
              <a:rPr lang="en-US" sz="2400" dirty="0">
                <a:latin typeface="Avenir Book" panose="02000503020000020003" pitchFamily="2" charset="0"/>
              </a:rPr>
              <a:t>David</a:t>
            </a:r>
          </a:p>
        </p:txBody>
      </p:sp>
      <p:sp>
        <p:nvSpPr>
          <p:cNvPr id="31" name="TextBox 30"/>
          <p:cNvSpPr txBox="1"/>
          <p:nvPr/>
        </p:nvSpPr>
        <p:spPr>
          <a:xfrm rot="18722371">
            <a:off x="4465644" y="2286812"/>
            <a:ext cx="1841341" cy="461665"/>
          </a:xfrm>
          <a:prstGeom prst="rect">
            <a:avLst/>
          </a:prstGeom>
          <a:noFill/>
        </p:spPr>
        <p:txBody>
          <a:bodyPr wrap="square" rtlCol="0">
            <a:spAutoFit/>
          </a:bodyPr>
          <a:lstStyle/>
          <a:p>
            <a:r>
              <a:rPr lang="en-US" sz="2400" dirty="0">
                <a:latin typeface="Avenir Book" panose="02000503020000020003" pitchFamily="2" charset="0"/>
              </a:rPr>
              <a:t>Prophets</a:t>
            </a:r>
          </a:p>
        </p:txBody>
      </p:sp>
      <p:sp>
        <p:nvSpPr>
          <p:cNvPr id="32" name="TextBox 31"/>
          <p:cNvSpPr txBox="1"/>
          <p:nvPr/>
        </p:nvSpPr>
        <p:spPr>
          <a:xfrm rot="18722371">
            <a:off x="8363412" y="1953552"/>
            <a:ext cx="2772795" cy="461665"/>
          </a:xfrm>
          <a:prstGeom prst="rect">
            <a:avLst/>
          </a:prstGeom>
          <a:noFill/>
        </p:spPr>
        <p:txBody>
          <a:bodyPr wrap="square" rtlCol="0">
            <a:spAutoFit/>
          </a:bodyPr>
          <a:lstStyle/>
          <a:p>
            <a:r>
              <a:rPr lang="en-US" sz="2400" dirty="0"/>
              <a:t>East/West Split</a:t>
            </a:r>
          </a:p>
        </p:txBody>
      </p:sp>
      <p:sp>
        <p:nvSpPr>
          <p:cNvPr id="33" name="TextBox 32"/>
          <p:cNvSpPr txBox="1"/>
          <p:nvPr/>
        </p:nvSpPr>
        <p:spPr>
          <a:xfrm rot="18722371">
            <a:off x="9671884" y="1953552"/>
            <a:ext cx="2772795" cy="461665"/>
          </a:xfrm>
          <a:prstGeom prst="rect">
            <a:avLst/>
          </a:prstGeom>
          <a:noFill/>
        </p:spPr>
        <p:txBody>
          <a:bodyPr wrap="square" rtlCol="0">
            <a:spAutoFit/>
          </a:bodyPr>
          <a:lstStyle/>
          <a:p>
            <a:r>
              <a:rPr lang="en-US" sz="2400" dirty="0"/>
              <a:t>The Reformation</a:t>
            </a:r>
          </a:p>
        </p:txBody>
      </p:sp>
      <p:sp>
        <p:nvSpPr>
          <p:cNvPr id="35" name="TextBox 34"/>
          <p:cNvSpPr txBox="1"/>
          <p:nvPr/>
        </p:nvSpPr>
        <p:spPr>
          <a:xfrm rot="18722371">
            <a:off x="6909967" y="1907602"/>
            <a:ext cx="2772795" cy="461665"/>
          </a:xfrm>
          <a:prstGeom prst="rect">
            <a:avLst/>
          </a:prstGeom>
          <a:noFill/>
        </p:spPr>
        <p:txBody>
          <a:bodyPr wrap="square" rtlCol="0">
            <a:spAutoFit/>
          </a:bodyPr>
          <a:lstStyle/>
          <a:p>
            <a:r>
              <a:rPr lang="en-US" sz="2400" dirty="0"/>
              <a:t>Councils</a:t>
            </a:r>
          </a:p>
        </p:txBody>
      </p:sp>
      <p:sp>
        <p:nvSpPr>
          <p:cNvPr id="28" name="TextBox 27"/>
          <p:cNvSpPr txBox="1"/>
          <p:nvPr/>
        </p:nvSpPr>
        <p:spPr>
          <a:xfrm>
            <a:off x="233818" y="4348164"/>
            <a:ext cx="2387452" cy="2123658"/>
          </a:xfrm>
          <a:prstGeom prst="rect">
            <a:avLst/>
          </a:prstGeom>
          <a:noFill/>
        </p:spPr>
        <p:txBody>
          <a:bodyPr wrap="square" rtlCol="0">
            <a:spAutoFit/>
          </a:bodyPr>
          <a:lstStyle/>
          <a:p>
            <a:r>
              <a:rPr lang="en-US" sz="2200" dirty="0">
                <a:latin typeface="Avenir Book" panose="02000503020000020003" pitchFamily="2" charset="0"/>
              </a:rPr>
              <a:t>God is one.</a:t>
            </a:r>
          </a:p>
          <a:p>
            <a:endParaRPr lang="en-US" sz="2200" dirty="0">
              <a:latin typeface="Avenir Book" panose="02000503020000020003" pitchFamily="2" charset="0"/>
            </a:endParaRPr>
          </a:p>
          <a:p>
            <a:endParaRPr lang="en-US" sz="2200" dirty="0">
              <a:latin typeface="Avenir Book" panose="02000503020000020003" pitchFamily="2" charset="0"/>
            </a:endParaRPr>
          </a:p>
          <a:p>
            <a:endParaRPr lang="en-US" sz="2200" dirty="0">
              <a:latin typeface="Avenir Book" panose="02000503020000020003" pitchFamily="2" charset="0"/>
            </a:endParaRPr>
          </a:p>
          <a:p>
            <a:r>
              <a:rPr lang="en-US" sz="2200" dirty="0">
                <a:latin typeface="Avenir Book" panose="02000503020000020003" pitchFamily="2" charset="0"/>
              </a:rPr>
              <a:t>God will work through Israel.</a:t>
            </a:r>
          </a:p>
        </p:txBody>
      </p:sp>
      <p:sp>
        <p:nvSpPr>
          <p:cNvPr id="37" name="TextBox 36"/>
          <p:cNvSpPr txBox="1"/>
          <p:nvPr/>
        </p:nvSpPr>
        <p:spPr>
          <a:xfrm>
            <a:off x="2802535" y="4348164"/>
            <a:ext cx="2457300" cy="2123658"/>
          </a:xfrm>
          <a:prstGeom prst="rect">
            <a:avLst/>
          </a:prstGeom>
          <a:noFill/>
        </p:spPr>
        <p:txBody>
          <a:bodyPr wrap="square" rtlCol="0">
            <a:spAutoFit/>
          </a:bodyPr>
          <a:lstStyle/>
          <a:p>
            <a:r>
              <a:rPr lang="en-US" sz="2200" dirty="0">
                <a:latin typeface="Avenir Book" panose="02000503020000020003" pitchFamily="2" charset="0"/>
              </a:rPr>
              <a:t>Divine plurality.</a:t>
            </a:r>
          </a:p>
          <a:p>
            <a:endParaRPr lang="en-US" sz="2200" dirty="0">
              <a:latin typeface="Avenir Book" panose="02000503020000020003" pitchFamily="2" charset="0"/>
            </a:endParaRPr>
          </a:p>
          <a:p>
            <a:endParaRPr lang="en-US" sz="2200" dirty="0">
              <a:latin typeface="Avenir Book" panose="02000503020000020003" pitchFamily="2" charset="0"/>
            </a:endParaRPr>
          </a:p>
          <a:p>
            <a:endParaRPr lang="en-US" sz="2200" dirty="0">
              <a:latin typeface="Avenir Book" panose="02000503020000020003" pitchFamily="2" charset="0"/>
            </a:endParaRPr>
          </a:p>
          <a:p>
            <a:r>
              <a:rPr lang="en-US" sz="2200" dirty="0">
                <a:latin typeface="Avenir Book" panose="02000503020000020003" pitchFamily="2" charset="0"/>
              </a:rPr>
              <a:t>The messiah will come (is divine?)</a:t>
            </a:r>
          </a:p>
        </p:txBody>
      </p:sp>
      <p:sp>
        <p:nvSpPr>
          <p:cNvPr id="38" name="TextBox 37"/>
          <p:cNvSpPr txBox="1"/>
          <p:nvPr/>
        </p:nvSpPr>
        <p:spPr>
          <a:xfrm>
            <a:off x="5120864" y="4299298"/>
            <a:ext cx="2451047" cy="2462213"/>
          </a:xfrm>
          <a:prstGeom prst="rect">
            <a:avLst/>
          </a:prstGeom>
          <a:noFill/>
        </p:spPr>
        <p:txBody>
          <a:bodyPr wrap="square" rtlCol="0">
            <a:spAutoFit/>
          </a:bodyPr>
          <a:lstStyle/>
          <a:p>
            <a:r>
              <a:rPr lang="en-US" sz="2200" dirty="0">
                <a:latin typeface="Avenir Book" panose="02000503020000020003" pitchFamily="2" charset="0"/>
              </a:rPr>
              <a:t>We baptize in the name of Father, Son, and Spirit.</a:t>
            </a:r>
          </a:p>
          <a:p>
            <a:endParaRPr lang="en-US" sz="2200" dirty="0">
              <a:latin typeface="Avenir Book" panose="02000503020000020003" pitchFamily="2" charset="0"/>
            </a:endParaRPr>
          </a:p>
          <a:p>
            <a:r>
              <a:rPr lang="en-US" sz="2200" dirty="0">
                <a:latin typeface="Avenir Book" panose="02000503020000020003" pitchFamily="2" charset="0"/>
              </a:rPr>
              <a:t>We worship Jesus as Lord and God.</a:t>
            </a:r>
          </a:p>
          <a:p>
            <a:endParaRPr lang="en-US" sz="2200" dirty="0">
              <a:latin typeface="Avenir Book" panose="02000503020000020003" pitchFamily="2" charset="0"/>
            </a:endParaRPr>
          </a:p>
        </p:txBody>
      </p:sp>
      <p:sp>
        <p:nvSpPr>
          <p:cNvPr id="40" name="TextBox 39"/>
          <p:cNvSpPr txBox="1"/>
          <p:nvPr/>
        </p:nvSpPr>
        <p:spPr>
          <a:xfrm>
            <a:off x="9589568" y="4299298"/>
            <a:ext cx="2387452" cy="2123658"/>
          </a:xfrm>
          <a:prstGeom prst="rect">
            <a:avLst/>
          </a:prstGeom>
          <a:noFill/>
        </p:spPr>
        <p:txBody>
          <a:bodyPr wrap="square" rtlCol="0">
            <a:spAutoFit/>
          </a:bodyPr>
          <a:lstStyle/>
          <a:p>
            <a:r>
              <a:rPr lang="en-US" sz="2200" dirty="0">
                <a:latin typeface="Avenir Book" panose="02000503020000020003" pitchFamily="2" charset="0"/>
              </a:rPr>
              <a:t>One nature, three persons.</a:t>
            </a:r>
            <a:br>
              <a:rPr lang="en-US" sz="2200" dirty="0">
                <a:latin typeface="Avenir Book" panose="02000503020000020003" pitchFamily="2" charset="0"/>
              </a:rPr>
            </a:br>
            <a:br>
              <a:rPr lang="en-US" sz="2200" dirty="0">
                <a:latin typeface="Avenir Book" panose="02000503020000020003" pitchFamily="2" charset="0"/>
              </a:rPr>
            </a:br>
            <a:br>
              <a:rPr lang="en-US" sz="2200" dirty="0">
                <a:latin typeface="Avenir Book" panose="02000503020000020003" pitchFamily="2" charset="0"/>
              </a:rPr>
            </a:br>
            <a:r>
              <a:rPr lang="en-US" sz="2200" dirty="0">
                <a:latin typeface="Avenir Book" panose="02000503020000020003" pitchFamily="2" charset="0"/>
              </a:rPr>
              <a:t>One person, </a:t>
            </a:r>
          </a:p>
          <a:p>
            <a:r>
              <a:rPr lang="en-US" sz="2200" dirty="0">
                <a:latin typeface="Avenir Book" panose="02000503020000020003" pitchFamily="2" charset="0"/>
              </a:rPr>
              <a:t>Two natures.</a:t>
            </a:r>
          </a:p>
        </p:txBody>
      </p:sp>
      <p:sp>
        <p:nvSpPr>
          <p:cNvPr id="36" name="TextBox 35">
            <a:extLst>
              <a:ext uri="{FF2B5EF4-FFF2-40B4-BE49-F238E27FC236}">
                <a16:creationId xmlns:a16="http://schemas.microsoft.com/office/drawing/2014/main" id="{DA79B962-4449-5D40-A5CC-48B724677827}"/>
              </a:ext>
            </a:extLst>
          </p:cNvPr>
          <p:cNvSpPr txBox="1"/>
          <p:nvPr/>
        </p:nvSpPr>
        <p:spPr>
          <a:xfrm rot="18722371">
            <a:off x="11161700" y="2354038"/>
            <a:ext cx="1123033" cy="830997"/>
          </a:xfrm>
          <a:prstGeom prst="rect">
            <a:avLst/>
          </a:prstGeom>
          <a:noFill/>
        </p:spPr>
        <p:txBody>
          <a:bodyPr wrap="square" rtlCol="0">
            <a:spAutoFit/>
          </a:bodyPr>
          <a:lstStyle/>
          <a:p>
            <a:r>
              <a:rPr lang="en-US" sz="2400" dirty="0">
                <a:latin typeface="Avenir Book" panose="02000503020000020003" pitchFamily="2" charset="0"/>
              </a:rPr>
              <a:t>This Class</a:t>
            </a:r>
          </a:p>
        </p:txBody>
      </p:sp>
      <p:sp>
        <p:nvSpPr>
          <p:cNvPr id="39" name="TextBox 38">
            <a:extLst>
              <a:ext uri="{FF2B5EF4-FFF2-40B4-BE49-F238E27FC236}">
                <a16:creationId xmlns:a16="http://schemas.microsoft.com/office/drawing/2014/main" id="{1DA7F4F2-051F-9749-826C-D19015561071}"/>
              </a:ext>
            </a:extLst>
          </p:cNvPr>
          <p:cNvSpPr txBox="1"/>
          <p:nvPr/>
        </p:nvSpPr>
        <p:spPr>
          <a:xfrm rot="18722371">
            <a:off x="490678" y="2301603"/>
            <a:ext cx="1841341" cy="461665"/>
          </a:xfrm>
          <a:prstGeom prst="rect">
            <a:avLst/>
          </a:prstGeom>
          <a:noFill/>
        </p:spPr>
        <p:txBody>
          <a:bodyPr wrap="square" rtlCol="0">
            <a:spAutoFit/>
          </a:bodyPr>
          <a:lstStyle/>
          <a:p>
            <a:r>
              <a:rPr lang="en-US" sz="2400" dirty="0">
                <a:latin typeface="Avenir Book" panose="02000503020000020003" pitchFamily="2" charset="0"/>
              </a:rPr>
              <a:t>Hagar</a:t>
            </a:r>
          </a:p>
        </p:txBody>
      </p:sp>
      <p:sp>
        <p:nvSpPr>
          <p:cNvPr id="41" name="TextBox 40">
            <a:extLst>
              <a:ext uri="{FF2B5EF4-FFF2-40B4-BE49-F238E27FC236}">
                <a16:creationId xmlns:a16="http://schemas.microsoft.com/office/drawing/2014/main" id="{2E45BFD7-A315-AB49-A218-254BF7AF7F1E}"/>
              </a:ext>
            </a:extLst>
          </p:cNvPr>
          <p:cNvSpPr txBox="1"/>
          <p:nvPr/>
        </p:nvSpPr>
        <p:spPr>
          <a:xfrm rot="18722371">
            <a:off x="1946321" y="2318716"/>
            <a:ext cx="1841341" cy="461665"/>
          </a:xfrm>
          <a:prstGeom prst="rect">
            <a:avLst/>
          </a:prstGeom>
          <a:noFill/>
        </p:spPr>
        <p:txBody>
          <a:bodyPr wrap="square" rtlCol="0">
            <a:spAutoFit/>
          </a:bodyPr>
          <a:lstStyle/>
          <a:p>
            <a:r>
              <a:rPr lang="en-US" sz="2400" dirty="0">
                <a:latin typeface="Avenir Book" panose="02000503020000020003" pitchFamily="2" charset="0"/>
              </a:rPr>
              <a:t>Rahab</a:t>
            </a:r>
          </a:p>
        </p:txBody>
      </p:sp>
      <p:sp>
        <p:nvSpPr>
          <p:cNvPr id="43" name="TextBox 42">
            <a:extLst>
              <a:ext uri="{FF2B5EF4-FFF2-40B4-BE49-F238E27FC236}">
                <a16:creationId xmlns:a16="http://schemas.microsoft.com/office/drawing/2014/main" id="{9D088D90-2F92-444C-85D0-8C2C0D93900D}"/>
              </a:ext>
            </a:extLst>
          </p:cNvPr>
          <p:cNvSpPr txBox="1"/>
          <p:nvPr/>
        </p:nvSpPr>
        <p:spPr>
          <a:xfrm rot="18722371">
            <a:off x="3201882" y="2251544"/>
            <a:ext cx="1841341" cy="461665"/>
          </a:xfrm>
          <a:prstGeom prst="rect">
            <a:avLst/>
          </a:prstGeom>
          <a:noFill/>
        </p:spPr>
        <p:txBody>
          <a:bodyPr wrap="square" rtlCol="0">
            <a:spAutoFit/>
          </a:bodyPr>
          <a:lstStyle/>
          <a:p>
            <a:r>
              <a:rPr lang="en-US" sz="2400" dirty="0">
                <a:latin typeface="Avenir Book" panose="02000503020000020003" pitchFamily="2" charset="0"/>
              </a:rPr>
              <a:t>Bathsheba</a:t>
            </a:r>
          </a:p>
        </p:txBody>
      </p:sp>
      <p:sp>
        <p:nvSpPr>
          <p:cNvPr id="44" name="TextBox 43">
            <a:extLst>
              <a:ext uri="{FF2B5EF4-FFF2-40B4-BE49-F238E27FC236}">
                <a16:creationId xmlns:a16="http://schemas.microsoft.com/office/drawing/2014/main" id="{6B44FF25-294A-1C42-A19C-7D4F711149B2}"/>
              </a:ext>
            </a:extLst>
          </p:cNvPr>
          <p:cNvSpPr txBox="1"/>
          <p:nvPr/>
        </p:nvSpPr>
        <p:spPr>
          <a:xfrm rot="18722371">
            <a:off x="4048891" y="2333464"/>
            <a:ext cx="1841341" cy="461665"/>
          </a:xfrm>
          <a:prstGeom prst="rect">
            <a:avLst/>
          </a:prstGeom>
          <a:noFill/>
        </p:spPr>
        <p:txBody>
          <a:bodyPr wrap="square" rtlCol="0">
            <a:spAutoFit/>
          </a:bodyPr>
          <a:lstStyle/>
          <a:p>
            <a:r>
              <a:rPr lang="en-US" sz="2400" dirty="0">
                <a:latin typeface="Avenir Book" panose="02000503020000020003" pitchFamily="2" charset="0"/>
              </a:rPr>
              <a:t>Huldah</a:t>
            </a:r>
          </a:p>
        </p:txBody>
      </p:sp>
      <p:sp>
        <p:nvSpPr>
          <p:cNvPr id="10" name="Oval 9">
            <a:extLst>
              <a:ext uri="{FF2B5EF4-FFF2-40B4-BE49-F238E27FC236}">
                <a16:creationId xmlns:a16="http://schemas.microsoft.com/office/drawing/2014/main" id="{D2FB09AE-9426-779B-3F9B-AECE5D1E0438}"/>
              </a:ext>
            </a:extLst>
          </p:cNvPr>
          <p:cNvSpPr/>
          <p:nvPr/>
        </p:nvSpPr>
        <p:spPr>
          <a:xfrm>
            <a:off x="2061035" y="4575612"/>
            <a:ext cx="840290" cy="840290"/>
          </a:xfrm>
          <a:prstGeom prst="ellipse">
            <a:avLst/>
          </a:prstGeom>
          <a:gradFill flip="none" rotWithShape="1">
            <a:gsLst>
              <a:gs pos="0">
                <a:srgbClr val="FFD46B"/>
              </a:gs>
              <a:gs pos="51000">
                <a:srgbClr val="7C9CD7"/>
              </a:gs>
              <a:gs pos="100000">
                <a:srgbClr val="D75F58"/>
              </a:gs>
            </a:gsLst>
            <a:path path="rect">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81D5BBF2-58A5-D8BB-837A-DD8E52DDD02F}"/>
              </a:ext>
            </a:extLst>
          </p:cNvPr>
          <p:cNvGrpSpPr/>
          <p:nvPr/>
        </p:nvGrpSpPr>
        <p:grpSpPr>
          <a:xfrm>
            <a:off x="7869915" y="4433250"/>
            <a:ext cx="1144057" cy="1094145"/>
            <a:chOff x="5501640" y="1453198"/>
            <a:chExt cx="1036140" cy="985203"/>
          </a:xfrm>
        </p:grpSpPr>
        <p:sp>
          <p:nvSpPr>
            <p:cNvPr id="13" name="Oval 12">
              <a:extLst>
                <a:ext uri="{FF2B5EF4-FFF2-40B4-BE49-F238E27FC236}">
                  <a16:creationId xmlns:a16="http://schemas.microsoft.com/office/drawing/2014/main" id="{F2511E38-075A-EA2A-39E1-B5D1FECE1F27}"/>
                </a:ext>
              </a:extLst>
            </p:cNvPr>
            <p:cNvSpPr/>
            <p:nvPr/>
          </p:nvSpPr>
          <p:spPr>
            <a:xfrm>
              <a:off x="5689782" y="1453198"/>
              <a:ext cx="594360" cy="594360"/>
            </a:xfrm>
            <a:prstGeom prst="ellipse">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C24AF211-4BDE-CAF3-B794-9A693B2EF28B}"/>
                </a:ext>
              </a:extLst>
            </p:cNvPr>
            <p:cNvSpPr/>
            <p:nvPr/>
          </p:nvSpPr>
          <p:spPr>
            <a:xfrm>
              <a:off x="5943420" y="1844041"/>
              <a:ext cx="594360" cy="594360"/>
            </a:xfrm>
            <a:prstGeom prst="ellipse">
              <a:avLst/>
            </a:prstGeom>
            <a:solidFill>
              <a:srgbClr val="C00000">
                <a:alpha val="7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D97A17D8-E0D2-ADEA-52C6-4C8928E3C76A}"/>
                </a:ext>
              </a:extLst>
            </p:cNvPr>
            <p:cNvSpPr/>
            <p:nvPr/>
          </p:nvSpPr>
          <p:spPr>
            <a:xfrm>
              <a:off x="5501640" y="1822609"/>
              <a:ext cx="594360" cy="594360"/>
            </a:xfrm>
            <a:prstGeom prst="ellipse">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Rectangle 16">
            <a:extLst>
              <a:ext uri="{FF2B5EF4-FFF2-40B4-BE49-F238E27FC236}">
                <a16:creationId xmlns:a16="http://schemas.microsoft.com/office/drawing/2014/main" id="{DD9EE052-EECB-E962-31F1-A0C35F0C2D3E}"/>
              </a:ext>
            </a:extLst>
          </p:cNvPr>
          <p:cNvSpPr/>
          <p:nvPr/>
        </p:nvSpPr>
        <p:spPr>
          <a:xfrm>
            <a:off x="9527723" y="4285649"/>
            <a:ext cx="2064934" cy="213730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5534F7A8-8876-54BB-0B43-D4324B70944D}"/>
              </a:ext>
            </a:extLst>
          </p:cNvPr>
          <p:cNvSpPr txBox="1"/>
          <p:nvPr/>
        </p:nvSpPr>
        <p:spPr>
          <a:xfrm>
            <a:off x="1329684" y="5456751"/>
            <a:ext cx="2222502" cy="369332"/>
          </a:xfrm>
          <a:prstGeom prst="rect">
            <a:avLst/>
          </a:prstGeom>
          <a:noFill/>
        </p:spPr>
        <p:txBody>
          <a:bodyPr wrap="square" rtlCol="0">
            <a:spAutoFit/>
          </a:bodyPr>
          <a:lstStyle/>
          <a:p>
            <a:pPr algn="ctr"/>
            <a:r>
              <a:rPr lang="en-US" dirty="0">
                <a:latin typeface="Avenir Book" panose="02000503020000020003" pitchFamily="2" charset="0"/>
              </a:rPr>
              <a:t>Old Testament</a:t>
            </a:r>
          </a:p>
        </p:txBody>
      </p:sp>
      <p:sp>
        <p:nvSpPr>
          <p:cNvPr id="20" name="TextBox 19">
            <a:extLst>
              <a:ext uri="{FF2B5EF4-FFF2-40B4-BE49-F238E27FC236}">
                <a16:creationId xmlns:a16="http://schemas.microsoft.com/office/drawing/2014/main" id="{1E7CF336-EB3B-20CE-38B1-FE10D368D6EF}"/>
              </a:ext>
            </a:extLst>
          </p:cNvPr>
          <p:cNvSpPr txBox="1"/>
          <p:nvPr/>
        </p:nvSpPr>
        <p:spPr>
          <a:xfrm>
            <a:off x="7524634" y="5544521"/>
            <a:ext cx="2003089" cy="369332"/>
          </a:xfrm>
          <a:prstGeom prst="rect">
            <a:avLst/>
          </a:prstGeom>
          <a:noFill/>
        </p:spPr>
        <p:txBody>
          <a:bodyPr wrap="square" rtlCol="0">
            <a:spAutoFit/>
          </a:bodyPr>
          <a:lstStyle/>
          <a:p>
            <a:pPr algn="ctr"/>
            <a:r>
              <a:rPr lang="en-US" dirty="0">
                <a:latin typeface="Avenir Book" panose="02000503020000020003" pitchFamily="2" charset="0"/>
              </a:rPr>
              <a:t>New Testament</a:t>
            </a:r>
          </a:p>
        </p:txBody>
      </p:sp>
      <p:sp>
        <p:nvSpPr>
          <p:cNvPr id="34" name="TextBox 33">
            <a:extLst>
              <a:ext uri="{FF2B5EF4-FFF2-40B4-BE49-F238E27FC236}">
                <a16:creationId xmlns:a16="http://schemas.microsoft.com/office/drawing/2014/main" id="{771B25CF-5094-E1A0-381F-881B5EF2C8F2}"/>
              </a:ext>
            </a:extLst>
          </p:cNvPr>
          <p:cNvSpPr txBox="1"/>
          <p:nvPr/>
        </p:nvSpPr>
        <p:spPr>
          <a:xfrm>
            <a:off x="9561302" y="6436605"/>
            <a:ext cx="2230648" cy="369332"/>
          </a:xfrm>
          <a:prstGeom prst="rect">
            <a:avLst/>
          </a:prstGeom>
          <a:noFill/>
        </p:spPr>
        <p:txBody>
          <a:bodyPr wrap="square" rtlCol="0">
            <a:spAutoFit/>
          </a:bodyPr>
          <a:lstStyle/>
          <a:p>
            <a:r>
              <a:rPr lang="en-US" dirty="0">
                <a:latin typeface="Avenir Book" panose="02000503020000020003" pitchFamily="2" charset="0"/>
              </a:rPr>
              <a:t>Creedal Language</a:t>
            </a:r>
          </a:p>
        </p:txBody>
      </p:sp>
    </p:spTree>
    <p:extLst>
      <p:ext uri="{BB962C8B-B14F-4D97-AF65-F5344CB8AC3E}">
        <p14:creationId xmlns:p14="http://schemas.microsoft.com/office/powerpoint/2010/main" val="1524497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3"/>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6"/>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10"/>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19"/>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28"/>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37"/>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nodeType="clickEffect">
                                  <p:stCondLst>
                                    <p:cond delay="0"/>
                                  </p:stCondLst>
                                  <p:childTnLst>
                                    <p:set>
                                      <p:cBhvr>
                                        <p:cTn id="92" dur="1" fill="hold">
                                          <p:stCondLst>
                                            <p:cond delay="0"/>
                                          </p:stCondLst>
                                        </p:cTn>
                                        <p:tgtEl>
                                          <p:spTgt spid="11"/>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20"/>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38"/>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40"/>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17"/>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P spid="25" grpId="0" animBg="1"/>
      <p:bldP spid="26" grpId="0" animBg="1"/>
      <p:bldP spid="27" grpId="0" animBg="1"/>
      <p:bldP spid="15" grpId="0"/>
      <p:bldP spid="29" grpId="0"/>
      <p:bldP spid="30" grpId="0"/>
      <p:bldP spid="31" grpId="0"/>
      <p:bldP spid="32" grpId="0"/>
      <p:bldP spid="33" grpId="0"/>
      <p:bldP spid="35" grpId="0"/>
      <p:bldP spid="28" grpId="0"/>
      <p:bldP spid="37" grpId="0"/>
      <p:bldP spid="38" grpId="0"/>
      <p:bldP spid="40" grpId="0"/>
      <p:bldP spid="36" grpId="0"/>
      <p:bldP spid="39" grpId="0"/>
      <p:bldP spid="41" grpId="0"/>
      <p:bldP spid="43" grpId="0"/>
      <p:bldP spid="44" grpId="0"/>
      <p:bldP spid="10" grpId="0" animBg="1"/>
      <p:bldP spid="17" grpId="0" animBg="1"/>
      <p:bldP spid="19" grpId="0"/>
      <p:bldP spid="20" grpId="0"/>
      <p:bldP spid="34"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Trinity is the Gospel</a:t>
            </a:r>
            <a:br>
              <a:rPr lang="en-US" dirty="0"/>
            </a:br>
            <a:r>
              <a:rPr lang="en-US" dirty="0"/>
              <a:t>The Gospel is the Trinity</a:t>
            </a:r>
          </a:p>
        </p:txBody>
      </p:sp>
      <p:grpSp>
        <p:nvGrpSpPr>
          <p:cNvPr id="4" name="Group 3">
            <a:extLst>
              <a:ext uri="{FF2B5EF4-FFF2-40B4-BE49-F238E27FC236}">
                <a16:creationId xmlns:a16="http://schemas.microsoft.com/office/drawing/2014/main" id="{207DA3B2-8106-BD47-8155-F0DC3AE3F08F}"/>
              </a:ext>
            </a:extLst>
          </p:cNvPr>
          <p:cNvGrpSpPr/>
          <p:nvPr/>
        </p:nvGrpSpPr>
        <p:grpSpPr>
          <a:xfrm>
            <a:off x="10530301" y="652411"/>
            <a:ext cx="785248" cy="750990"/>
            <a:chOff x="5501640" y="1453198"/>
            <a:chExt cx="1036140" cy="985203"/>
          </a:xfrm>
        </p:grpSpPr>
        <p:sp>
          <p:nvSpPr>
            <p:cNvPr id="5" name="Oval 4">
              <a:extLst>
                <a:ext uri="{FF2B5EF4-FFF2-40B4-BE49-F238E27FC236}">
                  <a16:creationId xmlns:a16="http://schemas.microsoft.com/office/drawing/2014/main" id="{65F66023-E808-F441-BA07-477BA3D40295}"/>
                </a:ext>
              </a:extLst>
            </p:cNvPr>
            <p:cNvSpPr/>
            <p:nvPr/>
          </p:nvSpPr>
          <p:spPr>
            <a:xfrm>
              <a:off x="5689782" y="1453198"/>
              <a:ext cx="594360" cy="594360"/>
            </a:xfrm>
            <a:prstGeom prst="ellipse">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FA236BAD-B656-2647-AB81-BF80AF4745EC}"/>
                </a:ext>
              </a:extLst>
            </p:cNvPr>
            <p:cNvSpPr/>
            <p:nvPr/>
          </p:nvSpPr>
          <p:spPr>
            <a:xfrm>
              <a:off x="5943420" y="1844041"/>
              <a:ext cx="594360" cy="594360"/>
            </a:xfrm>
            <a:prstGeom prst="ellipse">
              <a:avLst/>
            </a:prstGeom>
            <a:solidFill>
              <a:srgbClr val="C00000">
                <a:alpha val="7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7DCD46CD-AF38-B745-9A02-7D630604D0FF}"/>
                </a:ext>
              </a:extLst>
            </p:cNvPr>
            <p:cNvSpPr/>
            <p:nvPr/>
          </p:nvSpPr>
          <p:spPr>
            <a:xfrm>
              <a:off x="5501640" y="1822609"/>
              <a:ext cx="594360" cy="594360"/>
            </a:xfrm>
            <a:prstGeom prst="ellipse">
              <a:avLst/>
            </a:pr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Content Placeholder 11">
            <a:extLst>
              <a:ext uri="{FF2B5EF4-FFF2-40B4-BE49-F238E27FC236}">
                <a16:creationId xmlns:a16="http://schemas.microsoft.com/office/drawing/2014/main" id="{15188101-9AC9-134F-A727-027C9033AB66}"/>
              </a:ext>
            </a:extLst>
          </p:cNvPr>
          <p:cNvSpPr>
            <a:spLocks noGrp="1"/>
          </p:cNvSpPr>
          <p:nvPr>
            <p:ph idx="1"/>
          </p:nvPr>
        </p:nvSpPr>
        <p:spPr>
          <a:xfrm>
            <a:off x="838200" y="2028825"/>
            <a:ext cx="5050536" cy="4464050"/>
          </a:xfrm>
        </p:spPr>
        <p:txBody>
          <a:bodyPr>
            <a:normAutofit/>
          </a:bodyPr>
          <a:lstStyle/>
          <a:p>
            <a:pPr marL="0" indent="0">
              <a:lnSpc>
                <a:spcPct val="100000"/>
              </a:lnSpc>
              <a:buNone/>
            </a:pPr>
            <a:r>
              <a:rPr lang="en-US" i="1" dirty="0">
                <a:latin typeface="Avenir Book" panose="02000503020000020003" pitchFamily="2" charset="0"/>
              </a:rPr>
              <a:t>Four Spiritual Laws</a:t>
            </a:r>
          </a:p>
          <a:p>
            <a:pPr marL="514350" indent="-514350">
              <a:lnSpc>
                <a:spcPct val="100000"/>
              </a:lnSpc>
              <a:buAutoNum type="arabicPeriod"/>
            </a:pPr>
            <a:r>
              <a:rPr lang="en-US" sz="2600" dirty="0">
                <a:latin typeface="Avenir Book" panose="02000503020000020003" pitchFamily="2" charset="0"/>
              </a:rPr>
              <a:t>God loves you</a:t>
            </a:r>
            <a:br>
              <a:rPr lang="en-US" sz="2600" dirty="0">
                <a:latin typeface="Avenir Book" panose="02000503020000020003" pitchFamily="2" charset="0"/>
              </a:rPr>
            </a:br>
            <a:endParaRPr lang="en-US" sz="2600" dirty="0">
              <a:latin typeface="Avenir Book" panose="02000503020000020003" pitchFamily="2" charset="0"/>
            </a:endParaRPr>
          </a:p>
          <a:p>
            <a:pPr marL="514350" indent="-514350">
              <a:lnSpc>
                <a:spcPct val="100000"/>
              </a:lnSpc>
              <a:buAutoNum type="arabicPeriod"/>
            </a:pPr>
            <a:r>
              <a:rPr lang="en-US" sz="2600" dirty="0">
                <a:latin typeface="Avenir Book" panose="02000503020000020003" pitchFamily="2" charset="0"/>
              </a:rPr>
              <a:t>You have sin</a:t>
            </a:r>
            <a:br>
              <a:rPr lang="en-US" sz="2600" dirty="0">
                <a:latin typeface="Avenir Book" panose="02000503020000020003" pitchFamily="2" charset="0"/>
              </a:rPr>
            </a:br>
            <a:endParaRPr lang="en-US" sz="2600" dirty="0">
              <a:latin typeface="Avenir Book" panose="02000503020000020003" pitchFamily="2" charset="0"/>
            </a:endParaRPr>
          </a:p>
          <a:p>
            <a:pPr marL="514350" indent="-514350">
              <a:lnSpc>
                <a:spcPct val="100000"/>
              </a:lnSpc>
              <a:buAutoNum type="arabicPeriod"/>
            </a:pPr>
            <a:r>
              <a:rPr lang="en-US" sz="2600" dirty="0">
                <a:latin typeface="Avenir Book" panose="02000503020000020003" pitchFamily="2" charset="0"/>
              </a:rPr>
              <a:t>Jesus died for you</a:t>
            </a:r>
            <a:br>
              <a:rPr lang="en-US" sz="2600" dirty="0">
                <a:latin typeface="Avenir Book" panose="02000503020000020003" pitchFamily="2" charset="0"/>
              </a:rPr>
            </a:br>
            <a:endParaRPr lang="en-US" sz="2600" dirty="0">
              <a:latin typeface="Avenir Book" panose="02000503020000020003" pitchFamily="2" charset="0"/>
            </a:endParaRPr>
          </a:p>
          <a:p>
            <a:pPr marL="514350" indent="-514350">
              <a:lnSpc>
                <a:spcPct val="100000"/>
              </a:lnSpc>
              <a:buAutoNum type="arabicPeriod"/>
            </a:pPr>
            <a:r>
              <a:rPr lang="en-US" sz="2600" dirty="0">
                <a:latin typeface="Avenir Book" panose="02000503020000020003" pitchFamily="2" charset="0"/>
              </a:rPr>
              <a:t>You believe</a:t>
            </a:r>
            <a:br>
              <a:rPr lang="en-US" dirty="0">
                <a:latin typeface="Avenir Book" panose="02000503020000020003" pitchFamily="2" charset="0"/>
              </a:rPr>
            </a:br>
            <a:endParaRPr lang="en-US" dirty="0">
              <a:latin typeface="Avenir Book" panose="02000503020000020003" pitchFamily="2" charset="0"/>
            </a:endParaRPr>
          </a:p>
          <a:p>
            <a:pPr marL="0" indent="0">
              <a:lnSpc>
                <a:spcPct val="100000"/>
              </a:lnSpc>
              <a:buNone/>
            </a:pPr>
            <a:endParaRPr lang="en-US" dirty="0">
              <a:latin typeface="Avenir Book" panose="02000503020000020003" pitchFamily="2" charset="0"/>
            </a:endParaRPr>
          </a:p>
        </p:txBody>
      </p:sp>
      <p:sp>
        <p:nvSpPr>
          <p:cNvPr id="15" name="Content Placeholder 11">
            <a:extLst>
              <a:ext uri="{FF2B5EF4-FFF2-40B4-BE49-F238E27FC236}">
                <a16:creationId xmlns:a16="http://schemas.microsoft.com/office/drawing/2014/main" id="{45CA60FD-2A92-1342-B05C-19D928A13041}"/>
              </a:ext>
            </a:extLst>
          </p:cNvPr>
          <p:cNvSpPr txBox="1">
            <a:spLocks/>
          </p:cNvSpPr>
          <p:nvPr/>
        </p:nvSpPr>
        <p:spPr>
          <a:xfrm>
            <a:off x="4852219" y="2028824"/>
            <a:ext cx="6501583" cy="4829175"/>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i="1" dirty="0">
                <a:latin typeface="Avenir Book" panose="02000503020000020003" pitchFamily="2" charset="0"/>
              </a:rPr>
              <a:t>The Triune Gospel Story</a:t>
            </a:r>
          </a:p>
          <a:p>
            <a:pPr marL="514350" indent="-514350">
              <a:lnSpc>
                <a:spcPct val="100000"/>
              </a:lnSpc>
              <a:buFont typeface="Arial" panose="020B0604020202020204" pitchFamily="34" charset="0"/>
              <a:buAutoNum type="arabicPeriod"/>
            </a:pPr>
            <a:r>
              <a:rPr lang="en-US" dirty="0">
                <a:latin typeface="Avenir Book" panose="02000503020000020003" pitchFamily="2" charset="0"/>
              </a:rPr>
              <a:t>The God of relational love expanded himself, saying “Let us make humans in our image”</a:t>
            </a:r>
          </a:p>
          <a:p>
            <a:pPr marL="514350" indent="-514350">
              <a:lnSpc>
                <a:spcPct val="100000"/>
              </a:lnSpc>
              <a:buFont typeface="Arial" panose="020B0604020202020204" pitchFamily="34" charset="0"/>
              <a:buAutoNum type="arabicPeriod"/>
            </a:pPr>
            <a:r>
              <a:rPr lang="en-US" dirty="0">
                <a:latin typeface="Avenir Book" panose="02000503020000020003" pitchFamily="2" charset="0"/>
              </a:rPr>
              <a:t>Humans broke this loving fellowship, turning inward on themselves</a:t>
            </a:r>
          </a:p>
          <a:p>
            <a:pPr marL="514350" indent="-514350">
              <a:lnSpc>
                <a:spcPct val="100000"/>
              </a:lnSpc>
              <a:buFont typeface="Arial" panose="020B0604020202020204" pitchFamily="34" charset="0"/>
              <a:buAutoNum type="arabicPeriod"/>
            </a:pPr>
            <a:r>
              <a:rPr lang="en-US" dirty="0">
                <a:latin typeface="Avenir Book" panose="02000503020000020003" pitchFamily="2" charset="0"/>
              </a:rPr>
              <a:t>God the Father sent God the Son to take on human nature and bear the burden of evil and suffering</a:t>
            </a:r>
          </a:p>
          <a:p>
            <a:pPr marL="514350" indent="-514350">
              <a:lnSpc>
                <a:spcPct val="100000"/>
              </a:lnSpc>
              <a:buFont typeface="Arial" panose="020B0604020202020204" pitchFamily="34" charset="0"/>
              <a:buAutoNum type="arabicPeriod"/>
            </a:pPr>
            <a:r>
              <a:rPr lang="en-US" dirty="0">
                <a:latin typeface="Avenir Book" panose="02000503020000020003" pitchFamily="2" charset="0"/>
              </a:rPr>
              <a:t>When you believed, you were marked in him with a seal, the promised Holy Spirit</a:t>
            </a:r>
          </a:p>
          <a:p>
            <a:pPr marL="514350" indent="-514350">
              <a:lnSpc>
                <a:spcPct val="100000"/>
              </a:lnSpc>
              <a:buFont typeface="Arial" panose="020B0604020202020204" pitchFamily="34" charset="0"/>
              <a:buAutoNum type="arabicPeriod"/>
            </a:pPr>
            <a:endParaRPr lang="en-US" dirty="0">
              <a:latin typeface="Avenir Book" panose="02000503020000020003" pitchFamily="2" charset="0"/>
            </a:endParaRPr>
          </a:p>
          <a:p>
            <a:pPr marL="0" indent="0">
              <a:lnSpc>
                <a:spcPct val="100000"/>
              </a:lnSpc>
              <a:buFont typeface="Arial" panose="020B0604020202020204" pitchFamily="34" charset="0"/>
              <a:buNone/>
            </a:pPr>
            <a:endParaRPr lang="en-US" dirty="0">
              <a:latin typeface="Avenir Book" panose="02000503020000020003" pitchFamily="2" charset="0"/>
            </a:endParaRPr>
          </a:p>
        </p:txBody>
      </p:sp>
    </p:spTree>
    <p:extLst>
      <p:ext uri="{BB962C8B-B14F-4D97-AF65-F5344CB8AC3E}">
        <p14:creationId xmlns:p14="http://schemas.microsoft.com/office/powerpoint/2010/main" val="1437222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xEl>
                                              <p:pRg st="2" end="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
                                            <p:txEl>
                                              <p:pRg st="3" end="3"/>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P spid="15" grpId="0"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dirty="0"/>
              <a:t>Images of the Spirit</a:t>
            </a:r>
          </a:p>
        </p:txBody>
      </p:sp>
      <p:grpSp>
        <p:nvGrpSpPr>
          <p:cNvPr id="7" name="Group 6">
            <a:extLst>
              <a:ext uri="{FF2B5EF4-FFF2-40B4-BE49-F238E27FC236}">
                <a16:creationId xmlns:a16="http://schemas.microsoft.com/office/drawing/2014/main" id="{DD1368C8-EF80-6348-8CED-576C47A99C19}"/>
              </a:ext>
            </a:extLst>
          </p:cNvPr>
          <p:cNvGrpSpPr/>
          <p:nvPr/>
        </p:nvGrpSpPr>
        <p:grpSpPr>
          <a:xfrm>
            <a:off x="10530303" y="652411"/>
            <a:ext cx="784808" cy="747062"/>
            <a:chOff x="5501640" y="1453198"/>
            <a:chExt cx="1035559" cy="980050"/>
          </a:xfrm>
        </p:grpSpPr>
        <p:sp>
          <p:nvSpPr>
            <p:cNvPr id="11" name="Oval 10">
              <a:extLst>
                <a:ext uri="{FF2B5EF4-FFF2-40B4-BE49-F238E27FC236}">
                  <a16:creationId xmlns:a16="http://schemas.microsoft.com/office/drawing/2014/main" id="{A1912864-36F0-3B45-A93D-18D4C652D460}"/>
                </a:ext>
              </a:extLst>
            </p:cNvPr>
            <p:cNvSpPr/>
            <p:nvPr/>
          </p:nvSpPr>
          <p:spPr>
            <a:xfrm>
              <a:off x="5689782" y="1453198"/>
              <a:ext cx="594360" cy="594360"/>
            </a:xfrm>
            <a:prstGeom prst="ellipse">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C3C8B900-E600-A340-9205-42C3D7F99AC5}"/>
                </a:ext>
              </a:extLst>
            </p:cNvPr>
            <p:cNvSpPr/>
            <p:nvPr/>
          </p:nvSpPr>
          <p:spPr>
            <a:xfrm>
              <a:off x="5942839" y="1838888"/>
              <a:ext cx="594360" cy="594360"/>
            </a:xfrm>
            <a:prstGeom prst="ellipse">
              <a:avLst/>
            </a:prstGeom>
            <a:solidFill>
              <a:srgbClr val="C00000">
                <a:alpha val="7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D30B36B9-8B37-7A44-A36E-98409729F163}"/>
                </a:ext>
              </a:extLst>
            </p:cNvPr>
            <p:cNvSpPr/>
            <p:nvPr/>
          </p:nvSpPr>
          <p:spPr>
            <a:xfrm>
              <a:off x="5501640" y="1822609"/>
              <a:ext cx="594360" cy="594360"/>
            </a:xfrm>
            <a:prstGeom prst="ellipse">
              <a:avLst/>
            </a:pr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TextBox 26">
            <a:extLst>
              <a:ext uri="{FF2B5EF4-FFF2-40B4-BE49-F238E27FC236}">
                <a16:creationId xmlns:a16="http://schemas.microsoft.com/office/drawing/2014/main" id="{A12E0450-B086-E448-BA89-0590E90AE707}"/>
              </a:ext>
            </a:extLst>
          </p:cNvPr>
          <p:cNvSpPr txBox="1"/>
          <p:nvPr/>
        </p:nvSpPr>
        <p:spPr>
          <a:xfrm>
            <a:off x="838200" y="4019043"/>
            <a:ext cx="2363439" cy="954107"/>
          </a:xfrm>
          <a:prstGeom prst="rect">
            <a:avLst/>
          </a:prstGeom>
          <a:noFill/>
        </p:spPr>
        <p:txBody>
          <a:bodyPr wrap="square" rtlCol="0">
            <a:spAutoFit/>
          </a:bodyPr>
          <a:lstStyle/>
          <a:p>
            <a:pPr algn="ctr"/>
            <a:r>
              <a:rPr lang="en-US" sz="2800" b="1" dirty="0">
                <a:solidFill>
                  <a:srgbClr val="FF0000"/>
                </a:solidFill>
              </a:rPr>
              <a:t>Fire</a:t>
            </a:r>
            <a:br>
              <a:rPr lang="en-US" sz="2800" b="1" dirty="0"/>
            </a:br>
            <a:r>
              <a:rPr lang="en-US" sz="2800" dirty="0"/>
              <a:t>cleansing</a:t>
            </a:r>
          </a:p>
        </p:txBody>
      </p:sp>
      <p:sp>
        <p:nvSpPr>
          <p:cNvPr id="28" name="TextBox 27">
            <a:extLst>
              <a:ext uri="{FF2B5EF4-FFF2-40B4-BE49-F238E27FC236}">
                <a16:creationId xmlns:a16="http://schemas.microsoft.com/office/drawing/2014/main" id="{A4CC5548-4A3F-A945-8BE6-2FF3BC69C1E8}"/>
              </a:ext>
            </a:extLst>
          </p:cNvPr>
          <p:cNvSpPr txBox="1"/>
          <p:nvPr/>
        </p:nvSpPr>
        <p:spPr>
          <a:xfrm>
            <a:off x="3465299" y="4019043"/>
            <a:ext cx="2363439" cy="954107"/>
          </a:xfrm>
          <a:prstGeom prst="rect">
            <a:avLst/>
          </a:prstGeom>
          <a:noFill/>
        </p:spPr>
        <p:txBody>
          <a:bodyPr wrap="square" rtlCol="0">
            <a:spAutoFit/>
          </a:bodyPr>
          <a:lstStyle/>
          <a:p>
            <a:pPr algn="ctr"/>
            <a:r>
              <a:rPr lang="en-US" sz="2800" b="1" dirty="0">
                <a:solidFill>
                  <a:srgbClr val="00B0F0"/>
                </a:solidFill>
              </a:rPr>
              <a:t>Wind</a:t>
            </a:r>
            <a:br>
              <a:rPr lang="en-US" sz="2800" b="1" dirty="0"/>
            </a:br>
            <a:r>
              <a:rPr lang="en-US" sz="2800" dirty="0"/>
              <a:t>moving</a:t>
            </a:r>
          </a:p>
        </p:txBody>
      </p:sp>
      <p:sp>
        <p:nvSpPr>
          <p:cNvPr id="29" name="TextBox 28">
            <a:extLst>
              <a:ext uri="{FF2B5EF4-FFF2-40B4-BE49-F238E27FC236}">
                <a16:creationId xmlns:a16="http://schemas.microsoft.com/office/drawing/2014/main" id="{1F6B5BF0-E9AC-C24E-8DFE-A84AEEA0C349}"/>
              </a:ext>
            </a:extLst>
          </p:cNvPr>
          <p:cNvSpPr txBox="1"/>
          <p:nvPr/>
        </p:nvSpPr>
        <p:spPr>
          <a:xfrm>
            <a:off x="6092398" y="4019043"/>
            <a:ext cx="2363439" cy="954107"/>
          </a:xfrm>
          <a:prstGeom prst="rect">
            <a:avLst/>
          </a:prstGeom>
          <a:noFill/>
        </p:spPr>
        <p:txBody>
          <a:bodyPr wrap="square" rtlCol="0">
            <a:spAutoFit/>
          </a:bodyPr>
          <a:lstStyle/>
          <a:p>
            <a:pPr algn="ctr"/>
            <a:r>
              <a:rPr lang="en-US" sz="2800" b="1" dirty="0">
                <a:solidFill>
                  <a:schemeClr val="bg1">
                    <a:lumMod val="65000"/>
                  </a:schemeClr>
                </a:solidFill>
              </a:rPr>
              <a:t>Dove</a:t>
            </a:r>
            <a:br>
              <a:rPr lang="en-US" sz="2800" b="1" dirty="0"/>
            </a:br>
            <a:r>
              <a:rPr lang="en-US" sz="2800" dirty="0"/>
              <a:t>descending</a:t>
            </a:r>
          </a:p>
        </p:txBody>
      </p:sp>
      <p:sp>
        <p:nvSpPr>
          <p:cNvPr id="30" name="TextBox 29">
            <a:extLst>
              <a:ext uri="{FF2B5EF4-FFF2-40B4-BE49-F238E27FC236}">
                <a16:creationId xmlns:a16="http://schemas.microsoft.com/office/drawing/2014/main" id="{D0C48099-A222-5344-8721-3478B3176EDE}"/>
              </a:ext>
            </a:extLst>
          </p:cNvPr>
          <p:cNvSpPr txBox="1"/>
          <p:nvPr/>
        </p:nvSpPr>
        <p:spPr>
          <a:xfrm>
            <a:off x="8719498" y="4019043"/>
            <a:ext cx="2363439" cy="954107"/>
          </a:xfrm>
          <a:prstGeom prst="rect">
            <a:avLst/>
          </a:prstGeom>
          <a:noFill/>
        </p:spPr>
        <p:txBody>
          <a:bodyPr wrap="square" rtlCol="0">
            <a:spAutoFit/>
          </a:bodyPr>
          <a:lstStyle/>
          <a:p>
            <a:pPr algn="ctr"/>
            <a:r>
              <a:rPr lang="en-US" sz="2800" b="1" dirty="0">
                <a:solidFill>
                  <a:schemeClr val="accent4"/>
                </a:solidFill>
              </a:rPr>
              <a:t>Oil</a:t>
            </a:r>
            <a:br>
              <a:rPr lang="en-US" sz="2800" b="1" dirty="0"/>
            </a:br>
            <a:r>
              <a:rPr lang="en-US" sz="2800" dirty="0"/>
              <a:t>anointing</a:t>
            </a:r>
          </a:p>
        </p:txBody>
      </p:sp>
      <p:pic>
        <p:nvPicPr>
          <p:cNvPr id="3" name="Graphic 2" descr="Fire with solid fill">
            <a:extLst>
              <a:ext uri="{FF2B5EF4-FFF2-40B4-BE49-F238E27FC236}">
                <a16:creationId xmlns:a16="http://schemas.microsoft.com/office/drawing/2014/main" id="{1421BC2D-6D78-5E48-8241-DD039AB0529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65087" y="2299887"/>
            <a:ext cx="1415532" cy="1415532"/>
          </a:xfrm>
          <a:prstGeom prst="rect">
            <a:avLst/>
          </a:prstGeom>
        </p:spPr>
      </p:pic>
      <p:pic>
        <p:nvPicPr>
          <p:cNvPr id="5" name="Graphic 4" descr="Windy with solid fill">
            <a:extLst>
              <a:ext uri="{FF2B5EF4-FFF2-40B4-BE49-F238E27FC236}">
                <a16:creationId xmlns:a16="http://schemas.microsoft.com/office/drawing/2014/main" id="{E4294E48-D762-1545-898A-856B8C18EBA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815775" y="2299887"/>
            <a:ext cx="1415532" cy="1415532"/>
          </a:xfrm>
          <a:prstGeom prst="rect">
            <a:avLst/>
          </a:prstGeom>
        </p:spPr>
      </p:pic>
      <p:pic>
        <p:nvPicPr>
          <p:cNvPr id="9" name="Graphic 8" descr="Dove with solid fill">
            <a:extLst>
              <a:ext uri="{FF2B5EF4-FFF2-40B4-BE49-F238E27FC236}">
                <a16:creationId xmlns:a16="http://schemas.microsoft.com/office/drawing/2014/main" id="{DC8AA47F-E39A-BB46-9D0E-584747033FE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525795" y="2299887"/>
            <a:ext cx="1415532" cy="1415532"/>
          </a:xfrm>
          <a:prstGeom prst="rect">
            <a:avLst/>
          </a:prstGeom>
        </p:spPr>
      </p:pic>
      <p:pic>
        <p:nvPicPr>
          <p:cNvPr id="14" name="Graphic 13">
            <a:extLst>
              <a:ext uri="{FF2B5EF4-FFF2-40B4-BE49-F238E27FC236}">
                <a16:creationId xmlns:a16="http://schemas.microsoft.com/office/drawing/2014/main" id="{796BE28E-5766-9947-8C2A-5CB14D97F1A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235815" y="2450172"/>
            <a:ext cx="1114962" cy="1114962"/>
          </a:xfrm>
          <a:prstGeom prst="rect">
            <a:avLst/>
          </a:prstGeom>
        </p:spPr>
      </p:pic>
    </p:spTree>
    <p:extLst>
      <p:ext uri="{BB962C8B-B14F-4D97-AF65-F5344CB8AC3E}">
        <p14:creationId xmlns:p14="http://schemas.microsoft.com/office/powerpoint/2010/main" val="4283977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9" grpId="0"/>
      <p:bldP spid="30"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77F38B1-27F2-724F-8CFD-FDBBD83F98E0}"/>
              </a:ext>
            </a:extLst>
          </p:cNvPr>
          <p:cNvSpPr/>
          <p:nvPr/>
        </p:nvSpPr>
        <p:spPr>
          <a:xfrm>
            <a:off x="0" y="0"/>
            <a:ext cx="12192000" cy="6858000"/>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DD8D7516-352D-B645-9637-287E69A78FA9}"/>
              </a:ext>
            </a:extLst>
          </p:cNvPr>
          <p:cNvSpPr/>
          <p:nvPr/>
        </p:nvSpPr>
        <p:spPr>
          <a:xfrm>
            <a:off x="-771708" y="-756138"/>
            <a:ext cx="4835769" cy="4835769"/>
          </a:xfrm>
          <a:prstGeom prst="ellipse">
            <a:avLst/>
          </a:prstGeom>
          <a:solidFill>
            <a:schemeClr val="bg1"/>
          </a:solidFill>
          <a:ln w="1905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6277A829-4C0C-D941-98B7-C3486AF19279}"/>
              </a:ext>
            </a:extLst>
          </p:cNvPr>
          <p:cNvSpPr>
            <a:spLocks noGrp="1"/>
          </p:cNvSpPr>
          <p:nvPr>
            <p:ph type="title"/>
          </p:nvPr>
        </p:nvSpPr>
        <p:spPr>
          <a:xfrm>
            <a:off x="4712680" y="803325"/>
            <a:ext cx="6655524" cy="1325563"/>
          </a:xfrm>
        </p:spPr>
        <p:txBody>
          <a:bodyPr>
            <a:normAutofit/>
          </a:bodyPr>
          <a:lstStyle/>
          <a:p>
            <a:r>
              <a:rPr lang="en-US" dirty="0">
                <a:solidFill>
                  <a:schemeClr val="bg1"/>
                </a:solidFill>
              </a:rPr>
              <a:t>Fire</a:t>
            </a:r>
          </a:p>
        </p:txBody>
      </p:sp>
      <p:pic>
        <p:nvPicPr>
          <p:cNvPr id="6" name="Graphic 5" descr="Fire with solid fill">
            <a:extLst>
              <a:ext uri="{FF2B5EF4-FFF2-40B4-BE49-F238E27FC236}">
                <a16:creationId xmlns:a16="http://schemas.microsoft.com/office/drawing/2014/main" id="{9315AEBC-5F0B-564F-B925-4A0B05C8039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49717" y="506750"/>
            <a:ext cx="2692434" cy="2692434"/>
          </a:xfrm>
          <a:prstGeom prst="rect">
            <a:avLst/>
          </a:prstGeom>
        </p:spPr>
      </p:pic>
      <p:sp>
        <p:nvSpPr>
          <p:cNvPr id="7" name="Content Placeholder 2">
            <a:extLst>
              <a:ext uri="{FF2B5EF4-FFF2-40B4-BE49-F238E27FC236}">
                <a16:creationId xmlns:a16="http://schemas.microsoft.com/office/drawing/2014/main" id="{927AE19D-1F34-6549-8E5F-36311AF27BE9}"/>
              </a:ext>
            </a:extLst>
          </p:cNvPr>
          <p:cNvSpPr>
            <a:spLocks noGrp="1"/>
          </p:cNvSpPr>
          <p:nvPr>
            <p:ph idx="1"/>
          </p:nvPr>
        </p:nvSpPr>
        <p:spPr>
          <a:xfrm>
            <a:off x="4712677" y="2279017"/>
            <a:ext cx="6655533" cy="4332797"/>
          </a:xfrm>
        </p:spPr>
        <p:txBody>
          <a:bodyPr anchor="t">
            <a:normAutofit/>
          </a:bodyPr>
          <a:lstStyle/>
          <a:p>
            <a:pPr marL="0" indent="0">
              <a:buNone/>
            </a:pPr>
            <a:r>
              <a:rPr lang="en-US" dirty="0">
                <a:solidFill>
                  <a:schemeClr val="bg1"/>
                </a:solidFill>
              </a:rPr>
              <a:t>John answered them all, “I baptize you with water. But one who is more powerful than I will come, the straps of whose sandals I am not worthy to untie. He will baptize you with the </a:t>
            </a:r>
            <a:r>
              <a:rPr lang="en-US" b="1" dirty="0">
                <a:solidFill>
                  <a:schemeClr val="bg1"/>
                </a:solidFill>
                <a:highlight>
                  <a:srgbClr val="FF3F3F"/>
                </a:highlight>
              </a:rPr>
              <a:t>Holy</a:t>
            </a:r>
            <a:r>
              <a:rPr lang="en-US" dirty="0">
                <a:solidFill>
                  <a:schemeClr val="bg1"/>
                </a:solidFill>
                <a:highlight>
                  <a:srgbClr val="FF3F3F"/>
                </a:highlight>
              </a:rPr>
              <a:t> </a:t>
            </a:r>
            <a:r>
              <a:rPr lang="en-US" b="1" dirty="0">
                <a:solidFill>
                  <a:schemeClr val="bg1"/>
                </a:solidFill>
                <a:highlight>
                  <a:srgbClr val="FF3F3F"/>
                </a:highlight>
              </a:rPr>
              <a:t>Spirit</a:t>
            </a:r>
            <a:r>
              <a:rPr lang="en-US" dirty="0">
                <a:solidFill>
                  <a:schemeClr val="bg1"/>
                </a:solidFill>
                <a:highlight>
                  <a:srgbClr val="FF3F3F"/>
                </a:highlight>
              </a:rPr>
              <a:t> </a:t>
            </a:r>
            <a:r>
              <a:rPr lang="en-US" b="1" dirty="0">
                <a:solidFill>
                  <a:schemeClr val="bg1"/>
                </a:solidFill>
                <a:highlight>
                  <a:srgbClr val="FF3F3F"/>
                </a:highlight>
              </a:rPr>
              <a:t>and</a:t>
            </a:r>
            <a:r>
              <a:rPr lang="en-US" dirty="0">
                <a:solidFill>
                  <a:schemeClr val="bg1"/>
                </a:solidFill>
                <a:highlight>
                  <a:srgbClr val="FF3F3F"/>
                </a:highlight>
              </a:rPr>
              <a:t> </a:t>
            </a:r>
            <a:r>
              <a:rPr lang="en-US" b="1" dirty="0">
                <a:solidFill>
                  <a:schemeClr val="bg1"/>
                </a:solidFill>
                <a:highlight>
                  <a:srgbClr val="FF3F3F"/>
                </a:highlight>
              </a:rPr>
              <a:t>fire</a:t>
            </a:r>
            <a:r>
              <a:rPr lang="en-US" dirty="0">
                <a:solidFill>
                  <a:schemeClr val="bg1"/>
                </a:solidFill>
              </a:rPr>
              <a:t>. Matt 3:11; Luke 3:16</a:t>
            </a:r>
          </a:p>
          <a:p>
            <a:pPr marL="0" indent="0">
              <a:buNone/>
            </a:pPr>
            <a:endParaRPr lang="en-US" dirty="0">
              <a:solidFill>
                <a:schemeClr val="bg1"/>
              </a:solidFill>
            </a:endParaRPr>
          </a:p>
          <a:p>
            <a:pPr marL="0" indent="0">
              <a:buNone/>
            </a:pPr>
            <a:endParaRPr lang="en-US" dirty="0">
              <a:solidFill>
                <a:schemeClr val="bg1"/>
              </a:solidFill>
            </a:endParaRPr>
          </a:p>
        </p:txBody>
      </p:sp>
    </p:spTree>
    <p:extLst>
      <p:ext uri="{BB962C8B-B14F-4D97-AF65-F5344CB8AC3E}">
        <p14:creationId xmlns:p14="http://schemas.microsoft.com/office/powerpoint/2010/main" val="502955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77F38B1-27F2-724F-8CFD-FDBBD83F98E0}"/>
              </a:ext>
            </a:extLst>
          </p:cNvPr>
          <p:cNvSpPr/>
          <p:nvPr/>
        </p:nvSpPr>
        <p:spPr>
          <a:xfrm>
            <a:off x="0" y="0"/>
            <a:ext cx="12192000" cy="6858000"/>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DD8D7516-352D-B645-9637-287E69A78FA9}"/>
              </a:ext>
            </a:extLst>
          </p:cNvPr>
          <p:cNvSpPr/>
          <p:nvPr/>
        </p:nvSpPr>
        <p:spPr>
          <a:xfrm>
            <a:off x="8090938" y="-826477"/>
            <a:ext cx="4835769" cy="4835769"/>
          </a:xfrm>
          <a:prstGeom prst="ellipse">
            <a:avLst/>
          </a:prstGeom>
          <a:solidFill>
            <a:schemeClr val="bg1"/>
          </a:solidFill>
          <a:ln w="1905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6277A829-4C0C-D941-98B7-C3486AF19279}"/>
              </a:ext>
            </a:extLst>
          </p:cNvPr>
          <p:cNvSpPr>
            <a:spLocks noGrp="1"/>
          </p:cNvSpPr>
          <p:nvPr>
            <p:ph type="title"/>
          </p:nvPr>
        </p:nvSpPr>
        <p:spPr>
          <a:xfrm>
            <a:off x="999980" y="687848"/>
            <a:ext cx="6655524" cy="1325563"/>
          </a:xfrm>
        </p:spPr>
        <p:txBody>
          <a:bodyPr>
            <a:normAutofit/>
          </a:bodyPr>
          <a:lstStyle/>
          <a:p>
            <a:r>
              <a:rPr lang="en-US" dirty="0">
                <a:solidFill>
                  <a:schemeClr val="bg1"/>
                </a:solidFill>
              </a:rPr>
              <a:t>Wind</a:t>
            </a:r>
          </a:p>
        </p:txBody>
      </p:sp>
      <p:sp>
        <p:nvSpPr>
          <p:cNvPr id="7" name="Content Placeholder 2">
            <a:extLst>
              <a:ext uri="{FF2B5EF4-FFF2-40B4-BE49-F238E27FC236}">
                <a16:creationId xmlns:a16="http://schemas.microsoft.com/office/drawing/2014/main" id="{927AE19D-1F34-6549-8E5F-36311AF27BE9}"/>
              </a:ext>
            </a:extLst>
          </p:cNvPr>
          <p:cNvSpPr>
            <a:spLocks noGrp="1"/>
          </p:cNvSpPr>
          <p:nvPr>
            <p:ph idx="1"/>
          </p:nvPr>
        </p:nvSpPr>
        <p:spPr>
          <a:xfrm>
            <a:off x="999977" y="2163540"/>
            <a:ext cx="6655533" cy="4332797"/>
          </a:xfrm>
        </p:spPr>
        <p:txBody>
          <a:bodyPr anchor="t">
            <a:normAutofit/>
          </a:bodyPr>
          <a:lstStyle/>
          <a:p>
            <a:pPr marL="0" indent="0">
              <a:spcBef>
                <a:spcPts val="750"/>
              </a:spcBef>
              <a:buNone/>
            </a:pPr>
            <a:r>
              <a:rPr lang="en-US" dirty="0">
                <a:solidFill>
                  <a:schemeClr val="bg1"/>
                </a:solidFill>
              </a:rPr>
              <a:t>The </a:t>
            </a:r>
            <a:r>
              <a:rPr lang="en-US" dirty="0">
                <a:solidFill>
                  <a:schemeClr val="bg1"/>
                </a:solidFill>
                <a:highlight>
                  <a:srgbClr val="0CACEC"/>
                </a:highlight>
              </a:rPr>
              <a:t>wind (</a:t>
            </a:r>
            <a:r>
              <a:rPr lang="en-US" i="1" dirty="0">
                <a:solidFill>
                  <a:schemeClr val="bg1"/>
                </a:solidFill>
                <a:highlight>
                  <a:srgbClr val="0CACEC"/>
                </a:highlight>
              </a:rPr>
              <a:t>pneuma</a:t>
            </a:r>
            <a:r>
              <a:rPr lang="en-US" dirty="0">
                <a:solidFill>
                  <a:schemeClr val="bg1"/>
                </a:solidFill>
                <a:highlight>
                  <a:srgbClr val="0CACEC"/>
                </a:highlight>
              </a:rPr>
              <a:t>)</a:t>
            </a:r>
            <a:r>
              <a:rPr lang="en-US" dirty="0">
                <a:solidFill>
                  <a:schemeClr val="bg1"/>
                </a:solidFill>
              </a:rPr>
              <a:t> blows wherever it pleases. You hear its sound, but you cannot tell where it comes from or where it is going. So it is with everyone born of the </a:t>
            </a:r>
            <a:r>
              <a:rPr lang="en-US" dirty="0">
                <a:solidFill>
                  <a:schemeClr val="bg1"/>
                </a:solidFill>
                <a:highlight>
                  <a:srgbClr val="0CACEC"/>
                </a:highlight>
              </a:rPr>
              <a:t>Spirit (</a:t>
            </a:r>
            <a:r>
              <a:rPr lang="en-US" i="1" dirty="0">
                <a:solidFill>
                  <a:schemeClr val="bg1"/>
                </a:solidFill>
                <a:highlight>
                  <a:srgbClr val="0CACEC"/>
                </a:highlight>
              </a:rPr>
              <a:t>pneuma</a:t>
            </a:r>
            <a:r>
              <a:rPr lang="en-US" dirty="0">
                <a:solidFill>
                  <a:schemeClr val="bg1"/>
                </a:solidFill>
                <a:highlight>
                  <a:srgbClr val="0CACEC"/>
                </a:highlight>
              </a:rPr>
              <a:t>)</a:t>
            </a:r>
            <a:r>
              <a:rPr lang="en-US" dirty="0">
                <a:solidFill>
                  <a:schemeClr val="bg1"/>
                </a:solidFill>
              </a:rPr>
              <a:t>. John 3:8</a:t>
            </a:r>
          </a:p>
        </p:txBody>
      </p:sp>
      <p:pic>
        <p:nvPicPr>
          <p:cNvPr id="9" name="^HSIcon" descr="Windy with solid fill">
            <a:extLst>
              <a:ext uri="{FF2B5EF4-FFF2-40B4-BE49-F238E27FC236}">
                <a16:creationId xmlns:a16="http://schemas.microsoft.com/office/drawing/2014/main" id="{0A24328C-7DC9-FA47-B1F3-1BF0B9E5D1C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126327" y="291324"/>
            <a:ext cx="2655363" cy="2655363"/>
          </a:xfrm>
          <a:prstGeom prst="rect">
            <a:avLst/>
          </a:prstGeom>
        </p:spPr>
      </p:pic>
    </p:spTree>
    <p:extLst>
      <p:ext uri="{BB962C8B-B14F-4D97-AF65-F5344CB8AC3E}">
        <p14:creationId xmlns:p14="http://schemas.microsoft.com/office/powerpoint/2010/main" val="9913632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77F38B1-27F2-724F-8CFD-FDBBD83F98E0}"/>
              </a:ext>
            </a:extLst>
          </p:cNvPr>
          <p:cNvSpPr/>
          <p:nvPr/>
        </p:nvSpPr>
        <p:spPr>
          <a:xfrm>
            <a:off x="0" y="0"/>
            <a:ext cx="12192000" cy="6858000"/>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DD8D7516-352D-B645-9637-287E69A78FA9}"/>
              </a:ext>
            </a:extLst>
          </p:cNvPr>
          <p:cNvSpPr/>
          <p:nvPr/>
        </p:nvSpPr>
        <p:spPr>
          <a:xfrm>
            <a:off x="-771708" y="-756138"/>
            <a:ext cx="4835769" cy="4835769"/>
          </a:xfrm>
          <a:prstGeom prst="ellipse">
            <a:avLst/>
          </a:prstGeom>
          <a:solidFill>
            <a:schemeClr val="bg1"/>
          </a:solidFill>
          <a:ln w="1905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6277A829-4C0C-D941-98B7-C3486AF19279}"/>
              </a:ext>
            </a:extLst>
          </p:cNvPr>
          <p:cNvSpPr>
            <a:spLocks noGrp="1"/>
          </p:cNvSpPr>
          <p:nvPr>
            <p:ph type="title"/>
          </p:nvPr>
        </p:nvSpPr>
        <p:spPr>
          <a:xfrm>
            <a:off x="4712680" y="803325"/>
            <a:ext cx="6655524" cy="1325563"/>
          </a:xfrm>
        </p:spPr>
        <p:txBody>
          <a:bodyPr>
            <a:normAutofit/>
          </a:bodyPr>
          <a:lstStyle/>
          <a:p>
            <a:r>
              <a:rPr lang="en-US" dirty="0">
                <a:solidFill>
                  <a:schemeClr val="bg1"/>
                </a:solidFill>
              </a:rPr>
              <a:t>Dove</a:t>
            </a:r>
          </a:p>
        </p:txBody>
      </p:sp>
      <p:sp>
        <p:nvSpPr>
          <p:cNvPr id="7" name="Content Placeholder 2">
            <a:extLst>
              <a:ext uri="{FF2B5EF4-FFF2-40B4-BE49-F238E27FC236}">
                <a16:creationId xmlns:a16="http://schemas.microsoft.com/office/drawing/2014/main" id="{927AE19D-1F34-6549-8E5F-36311AF27BE9}"/>
              </a:ext>
            </a:extLst>
          </p:cNvPr>
          <p:cNvSpPr>
            <a:spLocks noGrp="1"/>
          </p:cNvSpPr>
          <p:nvPr>
            <p:ph idx="1"/>
          </p:nvPr>
        </p:nvSpPr>
        <p:spPr>
          <a:xfrm>
            <a:off x="4712677" y="2279017"/>
            <a:ext cx="6655533" cy="4332797"/>
          </a:xfrm>
        </p:spPr>
        <p:txBody>
          <a:bodyPr anchor="t">
            <a:normAutofit/>
          </a:bodyPr>
          <a:lstStyle/>
          <a:p>
            <a:pPr marL="0" indent="0">
              <a:spcBef>
                <a:spcPts val="750"/>
              </a:spcBef>
              <a:buNone/>
            </a:pPr>
            <a:r>
              <a:rPr lang="en-US" dirty="0">
                <a:solidFill>
                  <a:schemeClr val="bg1"/>
                </a:solidFill>
              </a:rPr>
              <a:t>As soon as Jesus was baptized, he went up out of the water. At that moment heaven was opened, and he saw the </a:t>
            </a:r>
            <a:r>
              <a:rPr lang="en-US" dirty="0">
                <a:solidFill>
                  <a:schemeClr val="bg1"/>
                </a:solidFill>
                <a:highlight>
                  <a:srgbClr val="808080"/>
                </a:highlight>
              </a:rPr>
              <a:t>Spirit of God</a:t>
            </a:r>
            <a:r>
              <a:rPr lang="en-US" dirty="0">
                <a:solidFill>
                  <a:schemeClr val="bg1"/>
                </a:solidFill>
              </a:rPr>
              <a:t> descending like a </a:t>
            </a:r>
            <a:r>
              <a:rPr lang="en-US" b="1" dirty="0">
                <a:solidFill>
                  <a:schemeClr val="bg1"/>
                </a:solidFill>
                <a:highlight>
                  <a:srgbClr val="808080"/>
                </a:highlight>
              </a:rPr>
              <a:t>dove</a:t>
            </a:r>
            <a:r>
              <a:rPr lang="en-US" dirty="0">
                <a:solidFill>
                  <a:schemeClr val="bg1"/>
                </a:solidFill>
              </a:rPr>
              <a:t> and alighting on him. Matthew 3:16</a:t>
            </a:r>
          </a:p>
        </p:txBody>
      </p:sp>
      <p:pic>
        <p:nvPicPr>
          <p:cNvPr id="9" name="Graphic 8" descr="Dove with solid fill">
            <a:extLst>
              <a:ext uri="{FF2B5EF4-FFF2-40B4-BE49-F238E27FC236}">
                <a16:creationId xmlns:a16="http://schemas.microsoft.com/office/drawing/2014/main" id="{167E5FC4-11FD-F84A-BA5B-95BEA7E142A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47950" y="590263"/>
            <a:ext cx="2135352" cy="2135352"/>
          </a:xfrm>
          <a:prstGeom prst="rect">
            <a:avLst/>
          </a:prstGeom>
        </p:spPr>
      </p:pic>
    </p:spTree>
    <p:extLst>
      <p:ext uri="{BB962C8B-B14F-4D97-AF65-F5344CB8AC3E}">
        <p14:creationId xmlns:p14="http://schemas.microsoft.com/office/powerpoint/2010/main" val="193627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77F38B1-27F2-724F-8CFD-FDBBD83F98E0}"/>
              </a:ext>
            </a:extLst>
          </p:cNvPr>
          <p:cNvSpPr/>
          <p:nvPr/>
        </p:nvSpPr>
        <p:spPr>
          <a:xfrm>
            <a:off x="0" y="0"/>
            <a:ext cx="12192000" cy="6858000"/>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DD8D7516-352D-B645-9637-287E69A78FA9}"/>
              </a:ext>
            </a:extLst>
          </p:cNvPr>
          <p:cNvSpPr/>
          <p:nvPr/>
        </p:nvSpPr>
        <p:spPr>
          <a:xfrm>
            <a:off x="8090938" y="-826477"/>
            <a:ext cx="4835769" cy="4835769"/>
          </a:xfrm>
          <a:prstGeom prst="ellipse">
            <a:avLst/>
          </a:prstGeom>
          <a:solidFill>
            <a:schemeClr val="bg1"/>
          </a:solidFill>
          <a:ln w="1905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6277A829-4C0C-D941-98B7-C3486AF19279}"/>
              </a:ext>
            </a:extLst>
          </p:cNvPr>
          <p:cNvSpPr>
            <a:spLocks noGrp="1"/>
          </p:cNvSpPr>
          <p:nvPr>
            <p:ph type="title"/>
          </p:nvPr>
        </p:nvSpPr>
        <p:spPr>
          <a:xfrm>
            <a:off x="999980" y="687848"/>
            <a:ext cx="6655524" cy="1325563"/>
          </a:xfrm>
        </p:spPr>
        <p:txBody>
          <a:bodyPr>
            <a:normAutofit/>
          </a:bodyPr>
          <a:lstStyle/>
          <a:p>
            <a:r>
              <a:rPr lang="en-US" dirty="0">
                <a:solidFill>
                  <a:schemeClr val="bg1"/>
                </a:solidFill>
              </a:rPr>
              <a:t>Oil</a:t>
            </a:r>
          </a:p>
        </p:txBody>
      </p:sp>
      <p:sp>
        <p:nvSpPr>
          <p:cNvPr id="7" name="Content Placeholder 2">
            <a:extLst>
              <a:ext uri="{FF2B5EF4-FFF2-40B4-BE49-F238E27FC236}">
                <a16:creationId xmlns:a16="http://schemas.microsoft.com/office/drawing/2014/main" id="{927AE19D-1F34-6549-8E5F-36311AF27BE9}"/>
              </a:ext>
            </a:extLst>
          </p:cNvPr>
          <p:cNvSpPr>
            <a:spLocks noGrp="1"/>
          </p:cNvSpPr>
          <p:nvPr>
            <p:ph idx="1"/>
          </p:nvPr>
        </p:nvSpPr>
        <p:spPr>
          <a:xfrm>
            <a:off x="999977" y="2163540"/>
            <a:ext cx="6655533" cy="4332797"/>
          </a:xfrm>
        </p:spPr>
        <p:txBody>
          <a:bodyPr anchor="t">
            <a:normAutofit/>
          </a:bodyPr>
          <a:lstStyle/>
          <a:p>
            <a:pPr marL="0" indent="0">
              <a:buNone/>
            </a:pPr>
            <a:r>
              <a:rPr lang="en-US" dirty="0">
                <a:solidFill>
                  <a:schemeClr val="bg1"/>
                </a:solidFill>
              </a:rPr>
              <a:t>So Samuel took the </a:t>
            </a:r>
            <a:r>
              <a:rPr lang="en-US" dirty="0">
                <a:solidFill>
                  <a:schemeClr val="bg1"/>
                </a:solidFill>
                <a:highlight>
                  <a:srgbClr val="DAA92E"/>
                </a:highlight>
              </a:rPr>
              <a:t>horn of oil </a:t>
            </a:r>
            <a:r>
              <a:rPr lang="en-US" dirty="0">
                <a:solidFill>
                  <a:schemeClr val="bg1"/>
                </a:solidFill>
              </a:rPr>
              <a:t>and anointed him in the presence of his brothers, and from that day on the </a:t>
            </a:r>
            <a:r>
              <a:rPr lang="en-US" dirty="0">
                <a:solidFill>
                  <a:schemeClr val="bg1"/>
                </a:solidFill>
                <a:highlight>
                  <a:srgbClr val="DAA92E"/>
                </a:highlight>
              </a:rPr>
              <a:t>Spirit of the </a:t>
            </a:r>
            <a:r>
              <a:rPr lang="en-US" cap="small" dirty="0">
                <a:solidFill>
                  <a:schemeClr val="bg1"/>
                </a:solidFill>
                <a:highlight>
                  <a:srgbClr val="DAA92E"/>
                </a:highlight>
              </a:rPr>
              <a:t>Lord</a:t>
            </a:r>
            <a:r>
              <a:rPr lang="en-US" dirty="0">
                <a:solidFill>
                  <a:schemeClr val="bg1"/>
                </a:solidFill>
                <a:highlight>
                  <a:srgbClr val="DAA92E"/>
                </a:highlight>
              </a:rPr>
              <a:t> </a:t>
            </a:r>
            <a:r>
              <a:rPr lang="en-US" dirty="0">
                <a:solidFill>
                  <a:schemeClr val="bg1"/>
                </a:solidFill>
              </a:rPr>
              <a:t>came powerfully upon David. Samuel then went to Ramah.</a:t>
            </a:r>
            <a:br>
              <a:rPr lang="en-US" dirty="0">
                <a:solidFill>
                  <a:schemeClr val="bg1"/>
                </a:solidFill>
              </a:rPr>
            </a:br>
            <a:r>
              <a:rPr lang="en-US" dirty="0">
                <a:solidFill>
                  <a:schemeClr val="bg1"/>
                </a:solidFill>
              </a:rPr>
              <a:t>1 Sam 16:13</a:t>
            </a:r>
          </a:p>
        </p:txBody>
      </p:sp>
      <p:pic>
        <p:nvPicPr>
          <p:cNvPr id="10" name="Graphic 9">
            <a:extLst>
              <a:ext uri="{FF2B5EF4-FFF2-40B4-BE49-F238E27FC236}">
                <a16:creationId xmlns:a16="http://schemas.microsoft.com/office/drawing/2014/main" id="{8AE8C923-0AE1-B44F-902B-ADD30605EA0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288569" y="687848"/>
            <a:ext cx="2106262" cy="2106262"/>
          </a:xfrm>
          <a:prstGeom prst="rect">
            <a:avLst/>
          </a:prstGeom>
        </p:spPr>
      </p:pic>
    </p:spTree>
    <p:extLst>
      <p:ext uri="{BB962C8B-B14F-4D97-AF65-F5344CB8AC3E}">
        <p14:creationId xmlns:p14="http://schemas.microsoft.com/office/powerpoint/2010/main" val="4185849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69A427-3BF6-9147-9A0B-4CCD05562D08}"/>
              </a:ext>
            </a:extLst>
          </p:cNvPr>
          <p:cNvSpPr>
            <a:spLocks noGrp="1"/>
          </p:cNvSpPr>
          <p:nvPr>
            <p:ph type="title"/>
          </p:nvPr>
        </p:nvSpPr>
        <p:spPr/>
        <p:txBody>
          <a:bodyPr>
            <a:normAutofit/>
          </a:bodyPr>
          <a:lstStyle/>
          <a:p>
            <a:r>
              <a:rPr lang="en-US" sz="4000" dirty="0"/>
              <a:t>Rationalism vs. Faith Seeking Understanding</a:t>
            </a:r>
          </a:p>
        </p:txBody>
      </p:sp>
      <p:sp>
        <p:nvSpPr>
          <p:cNvPr id="23" name="Rectangle 22">
            <a:extLst>
              <a:ext uri="{FF2B5EF4-FFF2-40B4-BE49-F238E27FC236}">
                <a16:creationId xmlns:a16="http://schemas.microsoft.com/office/drawing/2014/main" id="{B8BAFD53-F38F-2644-9FFB-33B897D718AF}"/>
              </a:ext>
            </a:extLst>
          </p:cNvPr>
          <p:cNvSpPr/>
          <p:nvPr/>
        </p:nvSpPr>
        <p:spPr>
          <a:xfrm>
            <a:off x="0" y="6206490"/>
            <a:ext cx="12192000" cy="651510"/>
          </a:xfrm>
          <a:prstGeom prst="rect">
            <a:avLst/>
          </a:prstGeom>
          <a:solidFill>
            <a:schemeClr val="tx1">
              <a:alpha val="6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Starting Point</a:t>
            </a:r>
          </a:p>
        </p:txBody>
      </p:sp>
      <p:sp>
        <p:nvSpPr>
          <p:cNvPr id="3" name="Trapezoid 2">
            <a:extLst>
              <a:ext uri="{FF2B5EF4-FFF2-40B4-BE49-F238E27FC236}">
                <a16:creationId xmlns:a16="http://schemas.microsoft.com/office/drawing/2014/main" id="{475864C7-FA85-4A4C-BFDC-44E797CBA5D9}"/>
              </a:ext>
            </a:extLst>
          </p:cNvPr>
          <p:cNvSpPr/>
          <p:nvPr/>
        </p:nvSpPr>
        <p:spPr>
          <a:xfrm>
            <a:off x="594360" y="5086350"/>
            <a:ext cx="5132070" cy="1120140"/>
          </a:xfrm>
          <a:prstGeom prst="trapezoid">
            <a:avLst>
              <a:gd name="adj" fmla="val 64796"/>
            </a:avLst>
          </a:prstGeom>
          <a:solidFill>
            <a:schemeClr val="accent3"/>
          </a:solidFill>
          <a:ln>
            <a:solidFill>
              <a:schemeClr val="accent3">
                <a:lumMod val="5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t>Rationalism: History and science prove the Bible is trustworthy</a:t>
            </a:r>
          </a:p>
        </p:txBody>
      </p:sp>
      <p:sp>
        <p:nvSpPr>
          <p:cNvPr id="24" name="Trapezoid 23">
            <a:extLst>
              <a:ext uri="{FF2B5EF4-FFF2-40B4-BE49-F238E27FC236}">
                <a16:creationId xmlns:a16="http://schemas.microsoft.com/office/drawing/2014/main" id="{AAA2AA1C-8ED7-7944-B01E-DF6AB3988235}"/>
              </a:ext>
            </a:extLst>
          </p:cNvPr>
          <p:cNvSpPr/>
          <p:nvPr/>
        </p:nvSpPr>
        <p:spPr>
          <a:xfrm>
            <a:off x="1428750" y="3775710"/>
            <a:ext cx="3509010" cy="1120140"/>
          </a:xfrm>
          <a:prstGeom prst="trapezoid">
            <a:avLst>
              <a:gd name="adj" fmla="val 58674"/>
            </a:avLst>
          </a:prstGeom>
          <a:solidFill>
            <a:schemeClr val="accent3"/>
          </a:solidFill>
          <a:ln>
            <a:solidFill>
              <a:schemeClr val="accent3">
                <a:lumMod val="5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t>The Bible is trustworthy</a:t>
            </a:r>
          </a:p>
        </p:txBody>
      </p:sp>
      <p:sp>
        <p:nvSpPr>
          <p:cNvPr id="4" name="Triangle 3">
            <a:extLst>
              <a:ext uri="{FF2B5EF4-FFF2-40B4-BE49-F238E27FC236}">
                <a16:creationId xmlns:a16="http://schemas.microsoft.com/office/drawing/2014/main" id="{7F3B8B35-1A8D-DA42-9FC1-C5296B8AAE35}"/>
              </a:ext>
            </a:extLst>
          </p:cNvPr>
          <p:cNvSpPr/>
          <p:nvPr/>
        </p:nvSpPr>
        <p:spPr>
          <a:xfrm>
            <a:off x="2205990" y="2023110"/>
            <a:ext cx="1988820" cy="1547177"/>
          </a:xfrm>
          <a:prstGeom prst="triangle">
            <a:avLst/>
          </a:prstGeom>
          <a:solidFill>
            <a:schemeClr val="accent3"/>
          </a:solidFill>
          <a:ln>
            <a:solidFill>
              <a:schemeClr val="accent3">
                <a:lumMod val="5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t>Fragile Faith</a:t>
            </a:r>
          </a:p>
        </p:txBody>
      </p:sp>
      <p:sp>
        <p:nvSpPr>
          <p:cNvPr id="9" name="Manual Operation 8">
            <a:extLst>
              <a:ext uri="{FF2B5EF4-FFF2-40B4-BE49-F238E27FC236}">
                <a16:creationId xmlns:a16="http://schemas.microsoft.com/office/drawing/2014/main" id="{E14DAB88-1D3B-C14B-B322-F4B1980E2021}"/>
              </a:ext>
            </a:extLst>
          </p:cNvPr>
          <p:cNvSpPr/>
          <p:nvPr/>
        </p:nvSpPr>
        <p:spPr>
          <a:xfrm>
            <a:off x="8044814" y="5095241"/>
            <a:ext cx="1843314" cy="1120140"/>
          </a:xfrm>
          <a:prstGeom prst="flowChartManualOperation">
            <a:avLst/>
          </a:prstGeom>
          <a:solidFill>
            <a:schemeClr val="accent5"/>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Humble Faith</a:t>
            </a:r>
          </a:p>
        </p:txBody>
      </p:sp>
      <p:sp>
        <p:nvSpPr>
          <p:cNvPr id="28" name="Manual Operation 27">
            <a:extLst>
              <a:ext uri="{FF2B5EF4-FFF2-40B4-BE49-F238E27FC236}">
                <a16:creationId xmlns:a16="http://schemas.microsoft.com/office/drawing/2014/main" id="{6D5A67DD-0C8E-4048-B955-319AC5ACE34C}"/>
              </a:ext>
            </a:extLst>
          </p:cNvPr>
          <p:cNvSpPr/>
          <p:nvPr/>
        </p:nvSpPr>
        <p:spPr>
          <a:xfrm>
            <a:off x="7438842" y="3784601"/>
            <a:ext cx="3055257" cy="1120140"/>
          </a:xfrm>
          <a:prstGeom prst="flowChartManualOperation">
            <a:avLst/>
          </a:prstGeom>
          <a:solidFill>
            <a:schemeClr val="accent5"/>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Trust in God’s word</a:t>
            </a:r>
          </a:p>
        </p:txBody>
      </p:sp>
      <p:sp>
        <p:nvSpPr>
          <p:cNvPr id="29" name="Manual Operation 28">
            <a:extLst>
              <a:ext uri="{FF2B5EF4-FFF2-40B4-BE49-F238E27FC236}">
                <a16:creationId xmlns:a16="http://schemas.microsoft.com/office/drawing/2014/main" id="{750D893E-5330-9F4C-9563-ADA155748DE4}"/>
              </a:ext>
            </a:extLst>
          </p:cNvPr>
          <p:cNvSpPr/>
          <p:nvPr/>
        </p:nvSpPr>
        <p:spPr>
          <a:xfrm>
            <a:off x="6216015" y="2023110"/>
            <a:ext cx="5486400" cy="1547177"/>
          </a:xfrm>
          <a:prstGeom prst="flowChartManualOperation">
            <a:avLst/>
          </a:prstGeom>
          <a:solidFill>
            <a:schemeClr val="accent5"/>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Freedom to explore understanding through reason</a:t>
            </a:r>
          </a:p>
        </p:txBody>
      </p:sp>
    </p:spTree>
    <p:extLst>
      <p:ext uri="{BB962C8B-B14F-4D97-AF65-F5344CB8AC3E}">
        <p14:creationId xmlns:p14="http://schemas.microsoft.com/office/powerpoint/2010/main" val="338811841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9AC92-F626-474D-AC32-5F791C8408BF}"/>
              </a:ext>
            </a:extLst>
          </p:cNvPr>
          <p:cNvSpPr>
            <a:spLocks noGrp="1"/>
          </p:cNvSpPr>
          <p:nvPr>
            <p:ph type="title"/>
          </p:nvPr>
        </p:nvSpPr>
        <p:spPr/>
        <p:txBody>
          <a:bodyPr/>
          <a:lstStyle/>
          <a:p>
            <a:r>
              <a:rPr lang="en-US" dirty="0"/>
              <a:t>Honeycomb Alternate</a:t>
            </a:r>
          </a:p>
        </p:txBody>
      </p:sp>
      <p:sp>
        <p:nvSpPr>
          <p:cNvPr id="3" name="Content Placeholder 2">
            <a:extLst>
              <a:ext uri="{FF2B5EF4-FFF2-40B4-BE49-F238E27FC236}">
                <a16:creationId xmlns:a16="http://schemas.microsoft.com/office/drawing/2014/main" id="{4A4176E6-1779-6446-84D7-6E256E3ED6FF}"/>
              </a:ext>
            </a:extLst>
          </p:cNvPr>
          <p:cNvSpPr>
            <a:spLocks noGrp="1"/>
          </p:cNvSpPr>
          <p:nvPr>
            <p:ph idx="1"/>
          </p:nvPr>
        </p:nvSpPr>
        <p:spPr/>
        <p:txBody>
          <a:bodyPr/>
          <a:lstStyle/>
          <a:p>
            <a:pPr marL="0" indent="0">
              <a:buNone/>
            </a:pPr>
            <a:r>
              <a:rPr lang="en-US" dirty="0"/>
              <a:t>Created by John Dyer</a:t>
            </a:r>
          </a:p>
          <a:p>
            <a:pPr marL="0" indent="0">
              <a:buNone/>
            </a:pPr>
            <a:r>
              <a:rPr lang="en-US" dirty="0">
                <a:hlinkClick r:id="rId2">
                  <a:extLst>
                    <a:ext uri="{A12FA001-AC4F-418D-AE19-62706E023703}">
                      <ahyp:hlinkClr xmlns:ahyp="http://schemas.microsoft.com/office/drawing/2018/hyperlinkcolor" val="tx"/>
                    </a:ext>
                  </a:extLst>
                </a:hlinkClick>
              </a:rPr>
              <a:t>https://</a:t>
            </a:r>
            <a:r>
              <a:rPr lang="en-US" dirty="0" err="1">
                <a:hlinkClick r:id="rId2">
                  <a:extLst>
                    <a:ext uri="{A12FA001-AC4F-418D-AE19-62706E023703}">
                      <ahyp:hlinkClr xmlns:ahyp="http://schemas.microsoft.com/office/drawing/2018/hyperlinkcolor" val="tx"/>
                    </a:ext>
                  </a:extLst>
                </a:hlinkClick>
              </a:rPr>
              <a:t>twitter.com</a:t>
            </a:r>
            <a:r>
              <a:rPr lang="en-US" dirty="0">
                <a:hlinkClick r:id="rId2">
                  <a:extLst>
                    <a:ext uri="{A12FA001-AC4F-418D-AE19-62706E023703}">
                      <ahyp:hlinkClr xmlns:ahyp="http://schemas.microsoft.com/office/drawing/2018/hyperlinkcolor" val="tx"/>
                    </a:ext>
                  </a:extLst>
                </a:hlinkClick>
              </a:rPr>
              <a:t>/</a:t>
            </a:r>
            <a:r>
              <a:rPr lang="en-US" dirty="0" err="1">
                <a:solidFill>
                  <a:schemeClr val="accent3"/>
                </a:solidFill>
                <a:hlinkClick r:id="rId2">
                  <a:extLst>
                    <a:ext uri="{A12FA001-AC4F-418D-AE19-62706E023703}">
                      <ahyp:hlinkClr xmlns:ahyp="http://schemas.microsoft.com/office/drawing/2018/hyperlinkcolor" val="tx"/>
                    </a:ext>
                  </a:extLst>
                </a:hlinkClick>
              </a:rPr>
              <a:t>johndyer</a:t>
            </a:r>
            <a:endParaRPr lang="en-US" dirty="0">
              <a:solidFill>
                <a:schemeClr val="accent3"/>
              </a:solidFill>
            </a:endParaRPr>
          </a:p>
          <a:p>
            <a:pPr marL="0" indent="0">
              <a:buNone/>
            </a:pPr>
            <a:r>
              <a:rPr lang="en-US" dirty="0">
                <a:hlinkClick r:id="rId3">
                  <a:extLst>
                    <a:ext uri="{A12FA001-AC4F-418D-AE19-62706E023703}">
                      <ahyp:hlinkClr xmlns:ahyp="http://schemas.microsoft.com/office/drawing/2018/hyperlinkcolor" val="tx"/>
                    </a:ext>
                  </a:extLst>
                </a:hlinkClick>
              </a:rPr>
              <a:t>https://</a:t>
            </a:r>
            <a:r>
              <a:rPr lang="en-US" dirty="0">
                <a:solidFill>
                  <a:srgbClr val="88A3D3"/>
                </a:solidFill>
                <a:hlinkClick r:id="rId3">
                  <a:extLst>
                    <a:ext uri="{A12FA001-AC4F-418D-AE19-62706E023703}">
                      <ahyp:hlinkClr xmlns:ahyp="http://schemas.microsoft.com/office/drawing/2018/hyperlinkcolor" val="tx"/>
                    </a:ext>
                  </a:extLst>
                </a:hlinkClick>
              </a:rPr>
              <a:t>j</a:t>
            </a:r>
            <a:r>
              <a:rPr lang="en-US" dirty="0">
                <a:hlinkClick r:id="rId3">
                  <a:extLst>
                    <a:ext uri="{A12FA001-AC4F-418D-AE19-62706E023703}">
                      <ahyp:hlinkClr xmlns:ahyp="http://schemas.microsoft.com/office/drawing/2018/hyperlinkcolor" val="tx"/>
                    </a:ext>
                  </a:extLst>
                </a:hlinkClick>
              </a:rPr>
              <a:t>.</a:t>
            </a:r>
            <a:r>
              <a:rPr lang="en-US" dirty="0">
                <a:solidFill>
                  <a:srgbClr val="88A3D3"/>
                </a:solidFill>
                <a:hlinkClick r:id="rId3">
                  <a:extLst>
                    <a:ext uri="{A12FA001-AC4F-418D-AE19-62706E023703}">
                      <ahyp:hlinkClr xmlns:ahyp="http://schemas.microsoft.com/office/drawing/2018/hyperlinkcolor" val="tx"/>
                    </a:ext>
                  </a:extLst>
                </a:hlinkClick>
              </a:rPr>
              <a:t>hn</a:t>
            </a:r>
            <a:r>
              <a:rPr lang="en-US" dirty="0">
                <a:hlinkClick r:id="rId3">
                  <a:extLst>
                    <a:ext uri="{A12FA001-AC4F-418D-AE19-62706E023703}">
                      <ahyp:hlinkClr xmlns:ahyp="http://schemas.microsoft.com/office/drawing/2018/hyperlinkcolor" val="tx"/>
                    </a:ext>
                  </a:extLst>
                </a:hlinkClick>
              </a:rPr>
              <a:t>/</a:t>
            </a:r>
            <a:endParaRPr lang="en-US" dirty="0"/>
          </a:p>
          <a:p>
            <a:pPr marL="0" indent="0">
              <a:buNone/>
            </a:pPr>
            <a:endParaRPr lang="en-US" dirty="0"/>
          </a:p>
          <a:p>
            <a:pPr marL="0" indent="0">
              <a:buNone/>
            </a:pPr>
            <a:r>
              <a:rPr lang="en-US" dirty="0"/>
              <a:t>Please feel free to use any or all of this. Blessings!</a:t>
            </a:r>
          </a:p>
        </p:txBody>
      </p:sp>
      <p:grpSp>
        <p:nvGrpSpPr>
          <p:cNvPr id="7" name="Group 6">
            <a:extLst>
              <a:ext uri="{FF2B5EF4-FFF2-40B4-BE49-F238E27FC236}">
                <a16:creationId xmlns:a16="http://schemas.microsoft.com/office/drawing/2014/main" id="{2AD36739-D3B3-0640-BE6B-34545B2C8BBA}"/>
              </a:ext>
            </a:extLst>
          </p:cNvPr>
          <p:cNvGrpSpPr/>
          <p:nvPr/>
        </p:nvGrpSpPr>
        <p:grpSpPr>
          <a:xfrm rot="5400000">
            <a:off x="10923085" y="5656443"/>
            <a:ext cx="1106412" cy="1065040"/>
            <a:chOff x="9593943" y="4457927"/>
            <a:chExt cx="2283389" cy="2198007"/>
          </a:xfrm>
        </p:grpSpPr>
        <p:sp>
          <p:nvSpPr>
            <p:cNvPr id="4" name="Hexagon 3">
              <a:extLst>
                <a:ext uri="{FF2B5EF4-FFF2-40B4-BE49-F238E27FC236}">
                  <a16:creationId xmlns:a16="http://schemas.microsoft.com/office/drawing/2014/main" id="{142DA9AB-5DE7-0E46-A9D8-C1D20E27DADB}"/>
                </a:ext>
              </a:extLst>
            </p:cNvPr>
            <p:cNvSpPr/>
            <p:nvPr/>
          </p:nvSpPr>
          <p:spPr>
            <a:xfrm>
              <a:off x="9593943" y="5007428"/>
              <a:ext cx="1279580" cy="1103086"/>
            </a:xfrm>
            <a:prstGeom prst="hexagon">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Hexagon 4">
              <a:extLst>
                <a:ext uri="{FF2B5EF4-FFF2-40B4-BE49-F238E27FC236}">
                  <a16:creationId xmlns:a16="http://schemas.microsoft.com/office/drawing/2014/main" id="{B99C9560-39A1-3A4A-9239-E44C857B964B}"/>
                </a:ext>
              </a:extLst>
            </p:cNvPr>
            <p:cNvSpPr/>
            <p:nvPr/>
          </p:nvSpPr>
          <p:spPr>
            <a:xfrm>
              <a:off x="10597752" y="5552848"/>
              <a:ext cx="1279580" cy="1103086"/>
            </a:xfrm>
            <a:prstGeom prst="hexagon">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exagon 5">
              <a:extLst>
                <a:ext uri="{FF2B5EF4-FFF2-40B4-BE49-F238E27FC236}">
                  <a16:creationId xmlns:a16="http://schemas.microsoft.com/office/drawing/2014/main" id="{527BF268-2C28-6440-BA15-DB578326F040}"/>
                </a:ext>
              </a:extLst>
            </p:cNvPr>
            <p:cNvSpPr/>
            <p:nvPr/>
          </p:nvSpPr>
          <p:spPr>
            <a:xfrm>
              <a:off x="10583238" y="4457927"/>
              <a:ext cx="1279580" cy="1103086"/>
            </a:xfrm>
            <a:prstGeom prst="hexagon">
              <a:avLst/>
            </a:prstGeom>
            <a:solidFill>
              <a:srgbClr val="C000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3592722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13C7143-84CC-8ACD-54C8-5E820C5ADA8B}"/>
              </a:ext>
            </a:extLst>
          </p:cNvPr>
          <p:cNvGrpSpPr/>
          <p:nvPr/>
        </p:nvGrpSpPr>
        <p:grpSpPr>
          <a:xfrm>
            <a:off x="-1529261" y="-2882570"/>
            <a:ext cx="15618244" cy="10040368"/>
            <a:chOff x="-1529261" y="-2882570"/>
            <a:chExt cx="15618244" cy="10040368"/>
          </a:xfrm>
        </p:grpSpPr>
        <p:sp>
          <p:nvSpPr>
            <p:cNvPr id="7" name="Triangle 6">
              <a:extLst>
                <a:ext uri="{FF2B5EF4-FFF2-40B4-BE49-F238E27FC236}">
                  <a16:creationId xmlns:a16="http://schemas.microsoft.com/office/drawing/2014/main" id="{DF53D611-AC62-7204-62AA-2441CE71125D}"/>
                </a:ext>
              </a:extLst>
            </p:cNvPr>
            <p:cNvSpPr/>
            <p:nvPr/>
          </p:nvSpPr>
          <p:spPr>
            <a:xfrm>
              <a:off x="5334000" y="-485274"/>
              <a:ext cx="2923673" cy="3761874"/>
            </a:xfrm>
            <a:custGeom>
              <a:avLst/>
              <a:gdLst>
                <a:gd name="connsiteX0" fmla="*/ 0 w 2057400"/>
                <a:gd name="connsiteY0" fmla="*/ 1981200 h 1981200"/>
                <a:gd name="connsiteX1" fmla="*/ 1028700 w 2057400"/>
                <a:gd name="connsiteY1" fmla="*/ 0 h 1981200"/>
                <a:gd name="connsiteX2" fmla="*/ 2057400 w 2057400"/>
                <a:gd name="connsiteY2" fmla="*/ 1981200 h 1981200"/>
                <a:gd name="connsiteX3" fmla="*/ 0 w 2057400"/>
                <a:gd name="connsiteY3" fmla="*/ 1981200 h 1981200"/>
                <a:gd name="connsiteX0" fmla="*/ 0 w 2057400"/>
                <a:gd name="connsiteY0" fmla="*/ 3761874 h 3761874"/>
                <a:gd name="connsiteX1" fmla="*/ 1445795 w 2057400"/>
                <a:gd name="connsiteY1" fmla="*/ 0 h 3761874"/>
                <a:gd name="connsiteX2" fmla="*/ 2057400 w 2057400"/>
                <a:gd name="connsiteY2" fmla="*/ 3761874 h 3761874"/>
                <a:gd name="connsiteX3" fmla="*/ 0 w 2057400"/>
                <a:gd name="connsiteY3" fmla="*/ 3761874 h 3761874"/>
                <a:gd name="connsiteX0" fmla="*/ 0 w 2827421"/>
                <a:gd name="connsiteY0" fmla="*/ 3761874 h 3761874"/>
                <a:gd name="connsiteX1" fmla="*/ 1445795 w 2827421"/>
                <a:gd name="connsiteY1" fmla="*/ 0 h 3761874"/>
                <a:gd name="connsiteX2" fmla="*/ 2827421 w 2827421"/>
                <a:gd name="connsiteY2" fmla="*/ 2542674 h 3761874"/>
                <a:gd name="connsiteX3" fmla="*/ 0 w 2827421"/>
                <a:gd name="connsiteY3" fmla="*/ 3761874 h 3761874"/>
                <a:gd name="connsiteX0" fmla="*/ 0 w 2923673"/>
                <a:gd name="connsiteY0" fmla="*/ 3761874 h 3761874"/>
                <a:gd name="connsiteX1" fmla="*/ 1445795 w 2923673"/>
                <a:gd name="connsiteY1" fmla="*/ 0 h 3761874"/>
                <a:gd name="connsiteX2" fmla="*/ 2923673 w 2923673"/>
                <a:gd name="connsiteY2" fmla="*/ 2574758 h 3761874"/>
                <a:gd name="connsiteX3" fmla="*/ 0 w 2923673"/>
                <a:gd name="connsiteY3" fmla="*/ 3761874 h 3761874"/>
              </a:gdLst>
              <a:ahLst/>
              <a:cxnLst>
                <a:cxn ang="0">
                  <a:pos x="connsiteX0" y="connsiteY0"/>
                </a:cxn>
                <a:cxn ang="0">
                  <a:pos x="connsiteX1" y="connsiteY1"/>
                </a:cxn>
                <a:cxn ang="0">
                  <a:pos x="connsiteX2" y="connsiteY2"/>
                </a:cxn>
                <a:cxn ang="0">
                  <a:pos x="connsiteX3" y="connsiteY3"/>
                </a:cxn>
              </a:cxnLst>
              <a:rect l="l" t="t" r="r" b="b"/>
              <a:pathLst>
                <a:path w="2923673" h="3761874">
                  <a:moveTo>
                    <a:pt x="0" y="3761874"/>
                  </a:moveTo>
                  <a:lnTo>
                    <a:pt x="1445795" y="0"/>
                  </a:lnTo>
                  <a:lnTo>
                    <a:pt x="2923673" y="2574758"/>
                  </a:lnTo>
                  <a:lnTo>
                    <a:pt x="0" y="3761874"/>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riangle 6">
              <a:extLst>
                <a:ext uri="{FF2B5EF4-FFF2-40B4-BE49-F238E27FC236}">
                  <a16:creationId xmlns:a16="http://schemas.microsoft.com/office/drawing/2014/main" id="{BE7BCDAB-87A1-A591-C644-92571FFCCE5C}"/>
                </a:ext>
              </a:extLst>
            </p:cNvPr>
            <p:cNvSpPr/>
            <p:nvPr/>
          </p:nvSpPr>
          <p:spPr>
            <a:xfrm>
              <a:off x="1143000" y="2205789"/>
              <a:ext cx="2811378" cy="2446422"/>
            </a:xfrm>
            <a:custGeom>
              <a:avLst/>
              <a:gdLst>
                <a:gd name="connsiteX0" fmla="*/ 0 w 2057400"/>
                <a:gd name="connsiteY0" fmla="*/ 1981200 h 1981200"/>
                <a:gd name="connsiteX1" fmla="*/ 1028700 w 2057400"/>
                <a:gd name="connsiteY1" fmla="*/ 0 h 1981200"/>
                <a:gd name="connsiteX2" fmla="*/ 2057400 w 2057400"/>
                <a:gd name="connsiteY2" fmla="*/ 1981200 h 1981200"/>
                <a:gd name="connsiteX3" fmla="*/ 0 w 2057400"/>
                <a:gd name="connsiteY3" fmla="*/ 1981200 h 1981200"/>
                <a:gd name="connsiteX0" fmla="*/ 0 w 2057400"/>
                <a:gd name="connsiteY0" fmla="*/ 3761874 h 3761874"/>
                <a:gd name="connsiteX1" fmla="*/ 1445795 w 2057400"/>
                <a:gd name="connsiteY1" fmla="*/ 0 h 3761874"/>
                <a:gd name="connsiteX2" fmla="*/ 2057400 w 2057400"/>
                <a:gd name="connsiteY2" fmla="*/ 3761874 h 3761874"/>
                <a:gd name="connsiteX3" fmla="*/ 0 w 2057400"/>
                <a:gd name="connsiteY3" fmla="*/ 3761874 h 3761874"/>
                <a:gd name="connsiteX0" fmla="*/ 0 w 2827421"/>
                <a:gd name="connsiteY0" fmla="*/ 3761874 h 3761874"/>
                <a:gd name="connsiteX1" fmla="*/ 1445795 w 2827421"/>
                <a:gd name="connsiteY1" fmla="*/ 0 h 3761874"/>
                <a:gd name="connsiteX2" fmla="*/ 2827421 w 2827421"/>
                <a:gd name="connsiteY2" fmla="*/ 2542674 h 3761874"/>
                <a:gd name="connsiteX3" fmla="*/ 0 w 2827421"/>
                <a:gd name="connsiteY3" fmla="*/ 3761874 h 3761874"/>
                <a:gd name="connsiteX0" fmla="*/ 0 w 2923673"/>
                <a:gd name="connsiteY0" fmla="*/ 3761874 h 3761874"/>
                <a:gd name="connsiteX1" fmla="*/ 1445795 w 2923673"/>
                <a:gd name="connsiteY1" fmla="*/ 0 h 3761874"/>
                <a:gd name="connsiteX2" fmla="*/ 2923673 w 2923673"/>
                <a:gd name="connsiteY2" fmla="*/ 2574758 h 3761874"/>
                <a:gd name="connsiteX3" fmla="*/ 0 w 2923673"/>
                <a:gd name="connsiteY3" fmla="*/ 3761874 h 3761874"/>
                <a:gd name="connsiteX0" fmla="*/ 0 w 2907631"/>
                <a:gd name="connsiteY0" fmla="*/ 1179095 h 2574758"/>
                <a:gd name="connsiteX1" fmla="*/ 1429753 w 2907631"/>
                <a:gd name="connsiteY1" fmla="*/ 0 h 2574758"/>
                <a:gd name="connsiteX2" fmla="*/ 2907631 w 2907631"/>
                <a:gd name="connsiteY2" fmla="*/ 2574758 h 2574758"/>
                <a:gd name="connsiteX3" fmla="*/ 0 w 2907631"/>
                <a:gd name="connsiteY3" fmla="*/ 1179095 h 2574758"/>
                <a:gd name="connsiteX0" fmla="*/ 0 w 2811378"/>
                <a:gd name="connsiteY0" fmla="*/ 1179095 h 2446422"/>
                <a:gd name="connsiteX1" fmla="*/ 1429753 w 2811378"/>
                <a:gd name="connsiteY1" fmla="*/ 0 h 2446422"/>
                <a:gd name="connsiteX2" fmla="*/ 2811378 w 2811378"/>
                <a:gd name="connsiteY2" fmla="*/ 2446422 h 2446422"/>
                <a:gd name="connsiteX3" fmla="*/ 0 w 2811378"/>
                <a:gd name="connsiteY3" fmla="*/ 1179095 h 2446422"/>
              </a:gdLst>
              <a:ahLst/>
              <a:cxnLst>
                <a:cxn ang="0">
                  <a:pos x="connsiteX0" y="connsiteY0"/>
                </a:cxn>
                <a:cxn ang="0">
                  <a:pos x="connsiteX1" y="connsiteY1"/>
                </a:cxn>
                <a:cxn ang="0">
                  <a:pos x="connsiteX2" y="connsiteY2"/>
                </a:cxn>
                <a:cxn ang="0">
                  <a:pos x="connsiteX3" y="connsiteY3"/>
                </a:cxn>
              </a:cxnLst>
              <a:rect l="l" t="t" r="r" b="b"/>
              <a:pathLst>
                <a:path w="2811378" h="2446422">
                  <a:moveTo>
                    <a:pt x="0" y="1179095"/>
                  </a:moveTo>
                  <a:lnTo>
                    <a:pt x="1429753" y="0"/>
                  </a:lnTo>
                  <a:lnTo>
                    <a:pt x="2811378" y="2446422"/>
                  </a:lnTo>
                  <a:lnTo>
                    <a:pt x="0" y="1179095"/>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riangle 6">
              <a:extLst>
                <a:ext uri="{FF2B5EF4-FFF2-40B4-BE49-F238E27FC236}">
                  <a16:creationId xmlns:a16="http://schemas.microsoft.com/office/drawing/2014/main" id="{47F3343F-E868-FE6E-178C-0939FB757BB8}"/>
                </a:ext>
              </a:extLst>
            </p:cNvPr>
            <p:cNvSpPr/>
            <p:nvPr/>
          </p:nvSpPr>
          <p:spPr>
            <a:xfrm>
              <a:off x="5378118" y="4604083"/>
              <a:ext cx="2859505" cy="2494549"/>
            </a:xfrm>
            <a:custGeom>
              <a:avLst/>
              <a:gdLst>
                <a:gd name="connsiteX0" fmla="*/ 0 w 2057400"/>
                <a:gd name="connsiteY0" fmla="*/ 1981200 h 1981200"/>
                <a:gd name="connsiteX1" fmla="*/ 1028700 w 2057400"/>
                <a:gd name="connsiteY1" fmla="*/ 0 h 1981200"/>
                <a:gd name="connsiteX2" fmla="*/ 2057400 w 2057400"/>
                <a:gd name="connsiteY2" fmla="*/ 1981200 h 1981200"/>
                <a:gd name="connsiteX3" fmla="*/ 0 w 2057400"/>
                <a:gd name="connsiteY3" fmla="*/ 1981200 h 1981200"/>
                <a:gd name="connsiteX0" fmla="*/ 0 w 2057400"/>
                <a:gd name="connsiteY0" fmla="*/ 3761874 h 3761874"/>
                <a:gd name="connsiteX1" fmla="*/ 1445795 w 2057400"/>
                <a:gd name="connsiteY1" fmla="*/ 0 h 3761874"/>
                <a:gd name="connsiteX2" fmla="*/ 2057400 w 2057400"/>
                <a:gd name="connsiteY2" fmla="*/ 3761874 h 3761874"/>
                <a:gd name="connsiteX3" fmla="*/ 0 w 2057400"/>
                <a:gd name="connsiteY3" fmla="*/ 3761874 h 3761874"/>
                <a:gd name="connsiteX0" fmla="*/ 0 w 2827421"/>
                <a:gd name="connsiteY0" fmla="*/ 3761874 h 3761874"/>
                <a:gd name="connsiteX1" fmla="*/ 1445795 w 2827421"/>
                <a:gd name="connsiteY1" fmla="*/ 0 h 3761874"/>
                <a:gd name="connsiteX2" fmla="*/ 2827421 w 2827421"/>
                <a:gd name="connsiteY2" fmla="*/ 2542674 h 3761874"/>
                <a:gd name="connsiteX3" fmla="*/ 0 w 2827421"/>
                <a:gd name="connsiteY3" fmla="*/ 3761874 h 3761874"/>
                <a:gd name="connsiteX0" fmla="*/ 0 w 2923673"/>
                <a:gd name="connsiteY0" fmla="*/ 3761874 h 3761874"/>
                <a:gd name="connsiteX1" fmla="*/ 1445795 w 2923673"/>
                <a:gd name="connsiteY1" fmla="*/ 0 h 3761874"/>
                <a:gd name="connsiteX2" fmla="*/ 2923673 w 2923673"/>
                <a:gd name="connsiteY2" fmla="*/ 2574758 h 3761874"/>
                <a:gd name="connsiteX3" fmla="*/ 0 w 2923673"/>
                <a:gd name="connsiteY3" fmla="*/ 3761874 h 3761874"/>
                <a:gd name="connsiteX0" fmla="*/ 0 w 2907631"/>
                <a:gd name="connsiteY0" fmla="*/ 1179095 h 2574758"/>
                <a:gd name="connsiteX1" fmla="*/ 1429753 w 2907631"/>
                <a:gd name="connsiteY1" fmla="*/ 0 h 2574758"/>
                <a:gd name="connsiteX2" fmla="*/ 2907631 w 2907631"/>
                <a:gd name="connsiteY2" fmla="*/ 2574758 h 2574758"/>
                <a:gd name="connsiteX3" fmla="*/ 0 w 2907631"/>
                <a:gd name="connsiteY3" fmla="*/ 1179095 h 2574758"/>
                <a:gd name="connsiteX0" fmla="*/ 0 w 2811378"/>
                <a:gd name="connsiteY0" fmla="*/ 1179095 h 2446422"/>
                <a:gd name="connsiteX1" fmla="*/ 1429753 w 2811378"/>
                <a:gd name="connsiteY1" fmla="*/ 0 h 2446422"/>
                <a:gd name="connsiteX2" fmla="*/ 2811378 w 2811378"/>
                <a:gd name="connsiteY2" fmla="*/ 2446422 h 2446422"/>
                <a:gd name="connsiteX3" fmla="*/ 0 w 2811378"/>
                <a:gd name="connsiteY3" fmla="*/ 1179095 h 2446422"/>
                <a:gd name="connsiteX0" fmla="*/ 0 w 2859505"/>
                <a:gd name="connsiteY0" fmla="*/ 1050758 h 2446422"/>
                <a:gd name="connsiteX1" fmla="*/ 1477880 w 2859505"/>
                <a:gd name="connsiteY1" fmla="*/ 0 h 2446422"/>
                <a:gd name="connsiteX2" fmla="*/ 2859505 w 2859505"/>
                <a:gd name="connsiteY2" fmla="*/ 2446422 h 2446422"/>
                <a:gd name="connsiteX3" fmla="*/ 0 w 2859505"/>
                <a:gd name="connsiteY3" fmla="*/ 1050758 h 2446422"/>
                <a:gd name="connsiteX0" fmla="*/ 0 w 2859505"/>
                <a:gd name="connsiteY0" fmla="*/ 1098885 h 2494549"/>
                <a:gd name="connsiteX1" fmla="*/ 1445796 w 2859505"/>
                <a:gd name="connsiteY1" fmla="*/ 0 h 2494549"/>
                <a:gd name="connsiteX2" fmla="*/ 2859505 w 2859505"/>
                <a:gd name="connsiteY2" fmla="*/ 2494549 h 2494549"/>
                <a:gd name="connsiteX3" fmla="*/ 0 w 2859505"/>
                <a:gd name="connsiteY3" fmla="*/ 1098885 h 2494549"/>
              </a:gdLst>
              <a:ahLst/>
              <a:cxnLst>
                <a:cxn ang="0">
                  <a:pos x="connsiteX0" y="connsiteY0"/>
                </a:cxn>
                <a:cxn ang="0">
                  <a:pos x="connsiteX1" y="connsiteY1"/>
                </a:cxn>
                <a:cxn ang="0">
                  <a:pos x="connsiteX2" y="connsiteY2"/>
                </a:cxn>
                <a:cxn ang="0">
                  <a:pos x="connsiteX3" y="connsiteY3"/>
                </a:cxn>
              </a:cxnLst>
              <a:rect l="l" t="t" r="r" b="b"/>
              <a:pathLst>
                <a:path w="2859505" h="2494549">
                  <a:moveTo>
                    <a:pt x="0" y="1098885"/>
                  </a:moveTo>
                  <a:lnTo>
                    <a:pt x="1445796" y="0"/>
                  </a:lnTo>
                  <a:lnTo>
                    <a:pt x="2859505" y="2494549"/>
                  </a:lnTo>
                  <a:lnTo>
                    <a:pt x="0" y="1098885"/>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riangle 6">
              <a:extLst>
                <a:ext uri="{FF2B5EF4-FFF2-40B4-BE49-F238E27FC236}">
                  <a16:creationId xmlns:a16="http://schemas.microsoft.com/office/drawing/2014/main" id="{17CB33B1-3557-228B-7B62-74ECC49F1A01}"/>
                </a:ext>
              </a:extLst>
            </p:cNvPr>
            <p:cNvSpPr/>
            <p:nvPr/>
          </p:nvSpPr>
          <p:spPr>
            <a:xfrm>
              <a:off x="5321968" y="2097505"/>
              <a:ext cx="2889585" cy="2526632"/>
            </a:xfrm>
            <a:custGeom>
              <a:avLst/>
              <a:gdLst>
                <a:gd name="connsiteX0" fmla="*/ 0 w 2057400"/>
                <a:gd name="connsiteY0" fmla="*/ 1981200 h 1981200"/>
                <a:gd name="connsiteX1" fmla="*/ 1028700 w 2057400"/>
                <a:gd name="connsiteY1" fmla="*/ 0 h 1981200"/>
                <a:gd name="connsiteX2" fmla="*/ 2057400 w 2057400"/>
                <a:gd name="connsiteY2" fmla="*/ 1981200 h 1981200"/>
                <a:gd name="connsiteX3" fmla="*/ 0 w 2057400"/>
                <a:gd name="connsiteY3" fmla="*/ 1981200 h 1981200"/>
                <a:gd name="connsiteX0" fmla="*/ 0 w 2057400"/>
                <a:gd name="connsiteY0" fmla="*/ 3761874 h 3761874"/>
                <a:gd name="connsiteX1" fmla="*/ 1445795 w 2057400"/>
                <a:gd name="connsiteY1" fmla="*/ 0 h 3761874"/>
                <a:gd name="connsiteX2" fmla="*/ 2057400 w 2057400"/>
                <a:gd name="connsiteY2" fmla="*/ 3761874 h 3761874"/>
                <a:gd name="connsiteX3" fmla="*/ 0 w 2057400"/>
                <a:gd name="connsiteY3" fmla="*/ 3761874 h 3761874"/>
                <a:gd name="connsiteX0" fmla="*/ 0 w 2827421"/>
                <a:gd name="connsiteY0" fmla="*/ 3761874 h 3761874"/>
                <a:gd name="connsiteX1" fmla="*/ 1445795 w 2827421"/>
                <a:gd name="connsiteY1" fmla="*/ 0 h 3761874"/>
                <a:gd name="connsiteX2" fmla="*/ 2827421 w 2827421"/>
                <a:gd name="connsiteY2" fmla="*/ 2542674 h 3761874"/>
                <a:gd name="connsiteX3" fmla="*/ 0 w 2827421"/>
                <a:gd name="connsiteY3" fmla="*/ 3761874 h 3761874"/>
                <a:gd name="connsiteX0" fmla="*/ 0 w 2923673"/>
                <a:gd name="connsiteY0" fmla="*/ 3761874 h 3761874"/>
                <a:gd name="connsiteX1" fmla="*/ 1445795 w 2923673"/>
                <a:gd name="connsiteY1" fmla="*/ 0 h 3761874"/>
                <a:gd name="connsiteX2" fmla="*/ 2923673 w 2923673"/>
                <a:gd name="connsiteY2" fmla="*/ 2574758 h 3761874"/>
                <a:gd name="connsiteX3" fmla="*/ 0 w 2923673"/>
                <a:gd name="connsiteY3" fmla="*/ 3761874 h 3761874"/>
                <a:gd name="connsiteX0" fmla="*/ 0 w 2907631"/>
                <a:gd name="connsiteY0" fmla="*/ 1179095 h 2574758"/>
                <a:gd name="connsiteX1" fmla="*/ 1429753 w 2907631"/>
                <a:gd name="connsiteY1" fmla="*/ 0 h 2574758"/>
                <a:gd name="connsiteX2" fmla="*/ 2907631 w 2907631"/>
                <a:gd name="connsiteY2" fmla="*/ 2574758 h 2574758"/>
                <a:gd name="connsiteX3" fmla="*/ 0 w 2907631"/>
                <a:gd name="connsiteY3" fmla="*/ 1179095 h 2574758"/>
                <a:gd name="connsiteX0" fmla="*/ 0 w 2811378"/>
                <a:gd name="connsiteY0" fmla="*/ 1179095 h 2446422"/>
                <a:gd name="connsiteX1" fmla="*/ 1429753 w 2811378"/>
                <a:gd name="connsiteY1" fmla="*/ 0 h 2446422"/>
                <a:gd name="connsiteX2" fmla="*/ 2811378 w 2811378"/>
                <a:gd name="connsiteY2" fmla="*/ 2446422 h 2446422"/>
                <a:gd name="connsiteX3" fmla="*/ 0 w 2811378"/>
                <a:gd name="connsiteY3" fmla="*/ 1179095 h 2446422"/>
                <a:gd name="connsiteX0" fmla="*/ 0 w 2889585"/>
                <a:gd name="connsiteY0" fmla="*/ 1195137 h 2462464"/>
                <a:gd name="connsiteX1" fmla="*/ 2889585 w 2889585"/>
                <a:gd name="connsiteY1" fmla="*/ 0 h 2462464"/>
                <a:gd name="connsiteX2" fmla="*/ 2811378 w 2889585"/>
                <a:gd name="connsiteY2" fmla="*/ 2462464 h 2462464"/>
                <a:gd name="connsiteX3" fmla="*/ 0 w 2889585"/>
                <a:gd name="connsiteY3" fmla="*/ 1195137 h 2462464"/>
                <a:gd name="connsiteX0" fmla="*/ 0 w 2889585"/>
                <a:gd name="connsiteY0" fmla="*/ 1195137 h 2526632"/>
                <a:gd name="connsiteX1" fmla="*/ 2889585 w 2889585"/>
                <a:gd name="connsiteY1" fmla="*/ 0 h 2526632"/>
                <a:gd name="connsiteX2" fmla="*/ 1479884 w 2889585"/>
                <a:gd name="connsiteY2" fmla="*/ 2526632 h 2526632"/>
                <a:gd name="connsiteX3" fmla="*/ 0 w 2889585"/>
                <a:gd name="connsiteY3" fmla="*/ 1195137 h 2526632"/>
              </a:gdLst>
              <a:ahLst/>
              <a:cxnLst>
                <a:cxn ang="0">
                  <a:pos x="connsiteX0" y="connsiteY0"/>
                </a:cxn>
                <a:cxn ang="0">
                  <a:pos x="connsiteX1" y="connsiteY1"/>
                </a:cxn>
                <a:cxn ang="0">
                  <a:pos x="connsiteX2" y="connsiteY2"/>
                </a:cxn>
                <a:cxn ang="0">
                  <a:pos x="connsiteX3" y="connsiteY3"/>
                </a:cxn>
              </a:cxnLst>
              <a:rect l="l" t="t" r="r" b="b"/>
              <a:pathLst>
                <a:path w="2889585" h="2526632">
                  <a:moveTo>
                    <a:pt x="0" y="1195137"/>
                  </a:moveTo>
                  <a:lnTo>
                    <a:pt x="2889585" y="0"/>
                  </a:lnTo>
                  <a:lnTo>
                    <a:pt x="1479884" y="2526632"/>
                  </a:lnTo>
                  <a:lnTo>
                    <a:pt x="0" y="1195137"/>
                  </a:lnTo>
                  <a:close/>
                </a:path>
              </a:pathLst>
            </a:custGeom>
            <a:solidFill>
              <a:srgbClr val="7796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riangle 6">
              <a:extLst>
                <a:ext uri="{FF2B5EF4-FFF2-40B4-BE49-F238E27FC236}">
                  <a16:creationId xmlns:a16="http://schemas.microsoft.com/office/drawing/2014/main" id="{E9243E9A-5A8C-8DB2-FF7C-28285596645E}"/>
                </a:ext>
              </a:extLst>
            </p:cNvPr>
            <p:cNvSpPr/>
            <p:nvPr/>
          </p:nvSpPr>
          <p:spPr>
            <a:xfrm>
              <a:off x="3918285" y="3308684"/>
              <a:ext cx="2875547" cy="1323474"/>
            </a:xfrm>
            <a:custGeom>
              <a:avLst/>
              <a:gdLst>
                <a:gd name="connsiteX0" fmla="*/ 0 w 2057400"/>
                <a:gd name="connsiteY0" fmla="*/ 1981200 h 1981200"/>
                <a:gd name="connsiteX1" fmla="*/ 1028700 w 2057400"/>
                <a:gd name="connsiteY1" fmla="*/ 0 h 1981200"/>
                <a:gd name="connsiteX2" fmla="*/ 2057400 w 2057400"/>
                <a:gd name="connsiteY2" fmla="*/ 1981200 h 1981200"/>
                <a:gd name="connsiteX3" fmla="*/ 0 w 2057400"/>
                <a:gd name="connsiteY3" fmla="*/ 1981200 h 1981200"/>
                <a:gd name="connsiteX0" fmla="*/ 0 w 2057400"/>
                <a:gd name="connsiteY0" fmla="*/ 3761874 h 3761874"/>
                <a:gd name="connsiteX1" fmla="*/ 1445795 w 2057400"/>
                <a:gd name="connsiteY1" fmla="*/ 0 h 3761874"/>
                <a:gd name="connsiteX2" fmla="*/ 2057400 w 2057400"/>
                <a:gd name="connsiteY2" fmla="*/ 3761874 h 3761874"/>
                <a:gd name="connsiteX3" fmla="*/ 0 w 2057400"/>
                <a:gd name="connsiteY3" fmla="*/ 3761874 h 3761874"/>
                <a:gd name="connsiteX0" fmla="*/ 0 w 2827421"/>
                <a:gd name="connsiteY0" fmla="*/ 3761874 h 3761874"/>
                <a:gd name="connsiteX1" fmla="*/ 1445795 w 2827421"/>
                <a:gd name="connsiteY1" fmla="*/ 0 h 3761874"/>
                <a:gd name="connsiteX2" fmla="*/ 2827421 w 2827421"/>
                <a:gd name="connsiteY2" fmla="*/ 2542674 h 3761874"/>
                <a:gd name="connsiteX3" fmla="*/ 0 w 2827421"/>
                <a:gd name="connsiteY3" fmla="*/ 3761874 h 3761874"/>
                <a:gd name="connsiteX0" fmla="*/ 0 w 2923673"/>
                <a:gd name="connsiteY0" fmla="*/ 3761874 h 3761874"/>
                <a:gd name="connsiteX1" fmla="*/ 1445795 w 2923673"/>
                <a:gd name="connsiteY1" fmla="*/ 0 h 3761874"/>
                <a:gd name="connsiteX2" fmla="*/ 2923673 w 2923673"/>
                <a:gd name="connsiteY2" fmla="*/ 2574758 h 3761874"/>
                <a:gd name="connsiteX3" fmla="*/ 0 w 2923673"/>
                <a:gd name="connsiteY3" fmla="*/ 3761874 h 3761874"/>
                <a:gd name="connsiteX0" fmla="*/ 0 w 2907631"/>
                <a:gd name="connsiteY0" fmla="*/ 1179095 h 2574758"/>
                <a:gd name="connsiteX1" fmla="*/ 1429753 w 2907631"/>
                <a:gd name="connsiteY1" fmla="*/ 0 h 2574758"/>
                <a:gd name="connsiteX2" fmla="*/ 2907631 w 2907631"/>
                <a:gd name="connsiteY2" fmla="*/ 2574758 h 2574758"/>
                <a:gd name="connsiteX3" fmla="*/ 0 w 2907631"/>
                <a:gd name="connsiteY3" fmla="*/ 1179095 h 2574758"/>
                <a:gd name="connsiteX0" fmla="*/ 0 w 2811378"/>
                <a:gd name="connsiteY0" fmla="*/ 1179095 h 2446422"/>
                <a:gd name="connsiteX1" fmla="*/ 1429753 w 2811378"/>
                <a:gd name="connsiteY1" fmla="*/ 0 h 2446422"/>
                <a:gd name="connsiteX2" fmla="*/ 2811378 w 2811378"/>
                <a:gd name="connsiteY2" fmla="*/ 2446422 h 2446422"/>
                <a:gd name="connsiteX3" fmla="*/ 0 w 2811378"/>
                <a:gd name="connsiteY3" fmla="*/ 1179095 h 2446422"/>
                <a:gd name="connsiteX0" fmla="*/ 0 w 2889585"/>
                <a:gd name="connsiteY0" fmla="*/ 1195137 h 2462464"/>
                <a:gd name="connsiteX1" fmla="*/ 2889585 w 2889585"/>
                <a:gd name="connsiteY1" fmla="*/ 0 h 2462464"/>
                <a:gd name="connsiteX2" fmla="*/ 2811378 w 2889585"/>
                <a:gd name="connsiteY2" fmla="*/ 2462464 h 2462464"/>
                <a:gd name="connsiteX3" fmla="*/ 0 w 2889585"/>
                <a:gd name="connsiteY3" fmla="*/ 1195137 h 2462464"/>
                <a:gd name="connsiteX0" fmla="*/ 0 w 2889585"/>
                <a:gd name="connsiteY0" fmla="*/ 1195137 h 2526632"/>
                <a:gd name="connsiteX1" fmla="*/ 2889585 w 2889585"/>
                <a:gd name="connsiteY1" fmla="*/ 0 h 2526632"/>
                <a:gd name="connsiteX2" fmla="*/ 1479884 w 2889585"/>
                <a:gd name="connsiteY2" fmla="*/ 2526632 h 2526632"/>
                <a:gd name="connsiteX3" fmla="*/ 0 w 2889585"/>
                <a:gd name="connsiteY3" fmla="*/ 1195137 h 2526632"/>
                <a:gd name="connsiteX0" fmla="*/ 0 w 2889585"/>
                <a:gd name="connsiteY0" fmla="*/ 1195137 h 1211179"/>
                <a:gd name="connsiteX1" fmla="*/ 2889585 w 2889585"/>
                <a:gd name="connsiteY1" fmla="*/ 0 h 1211179"/>
                <a:gd name="connsiteX2" fmla="*/ 2875547 w 2889585"/>
                <a:gd name="connsiteY2" fmla="*/ 1211179 h 1211179"/>
                <a:gd name="connsiteX3" fmla="*/ 0 w 2889585"/>
                <a:gd name="connsiteY3" fmla="*/ 1195137 h 1211179"/>
                <a:gd name="connsiteX0" fmla="*/ 0 w 2875547"/>
                <a:gd name="connsiteY0" fmla="*/ 1307432 h 1323474"/>
                <a:gd name="connsiteX1" fmla="*/ 1429753 w 2875547"/>
                <a:gd name="connsiteY1" fmla="*/ 0 h 1323474"/>
                <a:gd name="connsiteX2" fmla="*/ 2875547 w 2875547"/>
                <a:gd name="connsiteY2" fmla="*/ 1323474 h 1323474"/>
                <a:gd name="connsiteX3" fmla="*/ 0 w 2875547"/>
                <a:gd name="connsiteY3" fmla="*/ 1307432 h 1323474"/>
              </a:gdLst>
              <a:ahLst/>
              <a:cxnLst>
                <a:cxn ang="0">
                  <a:pos x="connsiteX0" y="connsiteY0"/>
                </a:cxn>
                <a:cxn ang="0">
                  <a:pos x="connsiteX1" y="connsiteY1"/>
                </a:cxn>
                <a:cxn ang="0">
                  <a:pos x="connsiteX2" y="connsiteY2"/>
                </a:cxn>
                <a:cxn ang="0">
                  <a:pos x="connsiteX3" y="connsiteY3"/>
                </a:cxn>
              </a:cxnLst>
              <a:rect l="l" t="t" r="r" b="b"/>
              <a:pathLst>
                <a:path w="2875547" h="1323474">
                  <a:moveTo>
                    <a:pt x="0" y="1307432"/>
                  </a:moveTo>
                  <a:lnTo>
                    <a:pt x="1429753" y="0"/>
                  </a:lnTo>
                  <a:lnTo>
                    <a:pt x="2875547" y="1323474"/>
                  </a:lnTo>
                  <a:lnTo>
                    <a:pt x="0" y="1307432"/>
                  </a:lnTo>
                  <a:close/>
                </a:path>
              </a:pathLst>
            </a:custGeom>
            <a:solidFill>
              <a:srgbClr val="B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riangle 6">
              <a:extLst>
                <a:ext uri="{FF2B5EF4-FFF2-40B4-BE49-F238E27FC236}">
                  <a16:creationId xmlns:a16="http://schemas.microsoft.com/office/drawing/2014/main" id="{35242A0B-E3DD-F15A-5009-F31BD50EB1FD}"/>
                </a:ext>
              </a:extLst>
            </p:cNvPr>
            <p:cNvSpPr/>
            <p:nvPr/>
          </p:nvSpPr>
          <p:spPr>
            <a:xfrm>
              <a:off x="4692316" y="5727031"/>
              <a:ext cx="1592178" cy="1163053"/>
            </a:xfrm>
            <a:custGeom>
              <a:avLst/>
              <a:gdLst>
                <a:gd name="connsiteX0" fmla="*/ 0 w 2057400"/>
                <a:gd name="connsiteY0" fmla="*/ 1981200 h 1981200"/>
                <a:gd name="connsiteX1" fmla="*/ 1028700 w 2057400"/>
                <a:gd name="connsiteY1" fmla="*/ 0 h 1981200"/>
                <a:gd name="connsiteX2" fmla="*/ 2057400 w 2057400"/>
                <a:gd name="connsiteY2" fmla="*/ 1981200 h 1981200"/>
                <a:gd name="connsiteX3" fmla="*/ 0 w 2057400"/>
                <a:gd name="connsiteY3" fmla="*/ 1981200 h 1981200"/>
                <a:gd name="connsiteX0" fmla="*/ 0 w 2057400"/>
                <a:gd name="connsiteY0" fmla="*/ 3761874 h 3761874"/>
                <a:gd name="connsiteX1" fmla="*/ 1445795 w 2057400"/>
                <a:gd name="connsiteY1" fmla="*/ 0 h 3761874"/>
                <a:gd name="connsiteX2" fmla="*/ 2057400 w 2057400"/>
                <a:gd name="connsiteY2" fmla="*/ 3761874 h 3761874"/>
                <a:gd name="connsiteX3" fmla="*/ 0 w 2057400"/>
                <a:gd name="connsiteY3" fmla="*/ 3761874 h 3761874"/>
                <a:gd name="connsiteX0" fmla="*/ 0 w 2827421"/>
                <a:gd name="connsiteY0" fmla="*/ 3761874 h 3761874"/>
                <a:gd name="connsiteX1" fmla="*/ 1445795 w 2827421"/>
                <a:gd name="connsiteY1" fmla="*/ 0 h 3761874"/>
                <a:gd name="connsiteX2" fmla="*/ 2827421 w 2827421"/>
                <a:gd name="connsiteY2" fmla="*/ 2542674 h 3761874"/>
                <a:gd name="connsiteX3" fmla="*/ 0 w 2827421"/>
                <a:gd name="connsiteY3" fmla="*/ 3761874 h 3761874"/>
                <a:gd name="connsiteX0" fmla="*/ 0 w 2923673"/>
                <a:gd name="connsiteY0" fmla="*/ 3761874 h 3761874"/>
                <a:gd name="connsiteX1" fmla="*/ 1445795 w 2923673"/>
                <a:gd name="connsiteY1" fmla="*/ 0 h 3761874"/>
                <a:gd name="connsiteX2" fmla="*/ 2923673 w 2923673"/>
                <a:gd name="connsiteY2" fmla="*/ 2574758 h 3761874"/>
                <a:gd name="connsiteX3" fmla="*/ 0 w 2923673"/>
                <a:gd name="connsiteY3" fmla="*/ 3761874 h 3761874"/>
                <a:gd name="connsiteX0" fmla="*/ 0 w 2907631"/>
                <a:gd name="connsiteY0" fmla="*/ 1179095 h 2574758"/>
                <a:gd name="connsiteX1" fmla="*/ 1429753 w 2907631"/>
                <a:gd name="connsiteY1" fmla="*/ 0 h 2574758"/>
                <a:gd name="connsiteX2" fmla="*/ 2907631 w 2907631"/>
                <a:gd name="connsiteY2" fmla="*/ 2574758 h 2574758"/>
                <a:gd name="connsiteX3" fmla="*/ 0 w 2907631"/>
                <a:gd name="connsiteY3" fmla="*/ 1179095 h 2574758"/>
                <a:gd name="connsiteX0" fmla="*/ 0 w 2811378"/>
                <a:gd name="connsiteY0" fmla="*/ 1179095 h 2446422"/>
                <a:gd name="connsiteX1" fmla="*/ 1429753 w 2811378"/>
                <a:gd name="connsiteY1" fmla="*/ 0 h 2446422"/>
                <a:gd name="connsiteX2" fmla="*/ 2811378 w 2811378"/>
                <a:gd name="connsiteY2" fmla="*/ 2446422 h 2446422"/>
                <a:gd name="connsiteX3" fmla="*/ 0 w 2811378"/>
                <a:gd name="connsiteY3" fmla="*/ 1179095 h 2446422"/>
                <a:gd name="connsiteX0" fmla="*/ 0 w 2889585"/>
                <a:gd name="connsiteY0" fmla="*/ 1195137 h 2462464"/>
                <a:gd name="connsiteX1" fmla="*/ 2889585 w 2889585"/>
                <a:gd name="connsiteY1" fmla="*/ 0 h 2462464"/>
                <a:gd name="connsiteX2" fmla="*/ 2811378 w 2889585"/>
                <a:gd name="connsiteY2" fmla="*/ 2462464 h 2462464"/>
                <a:gd name="connsiteX3" fmla="*/ 0 w 2889585"/>
                <a:gd name="connsiteY3" fmla="*/ 1195137 h 2462464"/>
                <a:gd name="connsiteX0" fmla="*/ 0 w 2889585"/>
                <a:gd name="connsiteY0" fmla="*/ 1195137 h 2526632"/>
                <a:gd name="connsiteX1" fmla="*/ 2889585 w 2889585"/>
                <a:gd name="connsiteY1" fmla="*/ 0 h 2526632"/>
                <a:gd name="connsiteX2" fmla="*/ 1479884 w 2889585"/>
                <a:gd name="connsiteY2" fmla="*/ 2526632 h 2526632"/>
                <a:gd name="connsiteX3" fmla="*/ 0 w 2889585"/>
                <a:gd name="connsiteY3" fmla="*/ 1195137 h 2526632"/>
                <a:gd name="connsiteX0" fmla="*/ 0 w 2889585"/>
                <a:gd name="connsiteY0" fmla="*/ 1195137 h 1211179"/>
                <a:gd name="connsiteX1" fmla="*/ 2889585 w 2889585"/>
                <a:gd name="connsiteY1" fmla="*/ 0 h 1211179"/>
                <a:gd name="connsiteX2" fmla="*/ 2875547 w 2889585"/>
                <a:gd name="connsiteY2" fmla="*/ 1211179 h 1211179"/>
                <a:gd name="connsiteX3" fmla="*/ 0 w 2889585"/>
                <a:gd name="connsiteY3" fmla="*/ 1195137 h 1211179"/>
                <a:gd name="connsiteX0" fmla="*/ 0 w 2875547"/>
                <a:gd name="connsiteY0" fmla="*/ 1307432 h 1323474"/>
                <a:gd name="connsiteX1" fmla="*/ 1429753 w 2875547"/>
                <a:gd name="connsiteY1" fmla="*/ 0 h 1323474"/>
                <a:gd name="connsiteX2" fmla="*/ 2875547 w 2875547"/>
                <a:gd name="connsiteY2" fmla="*/ 1323474 h 1323474"/>
                <a:gd name="connsiteX3" fmla="*/ 0 w 2875547"/>
                <a:gd name="connsiteY3" fmla="*/ 1307432 h 1323474"/>
                <a:gd name="connsiteX0" fmla="*/ 0 w 2137610"/>
                <a:gd name="connsiteY0" fmla="*/ 1163053 h 1323474"/>
                <a:gd name="connsiteX1" fmla="*/ 691816 w 2137610"/>
                <a:gd name="connsiteY1" fmla="*/ 0 h 1323474"/>
                <a:gd name="connsiteX2" fmla="*/ 2137610 w 2137610"/>
                <a:gd name="connsiteY2" fmla="*/ 1323474 h 1323474"/>
                <a:gd name="connsiteX3" fmla="*/ 0 w 2137610"/>
                <a:gd name="connsiteY3" fmla="*/ 1163053 h 1323474"/>
                <a:gd name="connsiteX0" fmla="*/ 0 w 1592178"/>
                <a:gd name="connsiteY0" fmla="*/ 1163053 h 1163053"/>
                <a:gd name="connsiteX1" fmla="*/ 691816 w 1592178"/>
                <a:gd name="connsiteY1" fmla="*/ 0 h 1163053"/>
                <a:gd name="connsiteX2" fmla="*/ 1592178 w 1592178"/>
                <a:gd name="connsiteY2" fmla="*/ 1130969 h 1163053"/>
                <a:gd name="connsiteX3" fmla="*/ 0 w 1592178"/>
                <a:gd name="connsiteY3" fmla="*/ 1163053 h 1163053"/>
              </a:gdLst>
              <a:ahLst/>
              <a:cxnLst>
                <a:cxn ang="0">
                  <a:pos x="connsiteX0" y="connsiteY0"/>
                </a:cxn>
                <a:cxn ang="0">
                  <a:pos x="connsiteX1" y="connsiteY1"/>
                </a:cxn>
                <a:cxn ang="0">
                  <a:pos x="connsiteX2" y="connsiteY2"/>
                </a:cxn>
                <a:cxn ang="0">
                  <a:pos x="connsiteX3" y="connsiteY3"/>
                </a:cxn>
              </a:cxnLst>
              <a:rect l="l" t="t" r="r" b="b"/>
              <a:pathLst>
                <a:path w="1592178" h="1163053">
                  <a:moveTo>
                    <a:pt x="0" y="1163053"/>
                  </a:moveTo>
                  <a:lnTo>
                    <a:pt x="691816" y="0"/>
                  </a:lnTo>
                  <a:lnTo>
                    <a:pt x="1592178" y="1130969"/>
                  </a:lnTo>
                  <a:lnTo>
                    <a:pt x="0" y="1163053"/>
                  </a:lnTo>
                  <a:close/>
                </a:path>
              </a:pathLst>
            </a:custGeom>
            <a:solidFill>
              <a:srgbClr val="D55F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riangle 6">
              <a:extLst>
                <a:ext uri="{FF2B5EF4-FFF2-40B4-BE49-F238E27FC236}">
                  <a16:creationId xmlns:a16="http://schemas.microsoft.com/office/drawing/2014/main" id="{83C61D0F-A72D-673E-9951-BAB2D585E473}"/>
                </a:ext>
              </a:extLst>
            </p:cNvPr>
            <p:cNvSpPr/>
            <p:nvPr/>
          </p:nvSpPr>
          <p:spPr>
            <a:xfrm>
              <a:off x="5392156" y="5698957"/>
              <a:ext cx="2408320" cy="1195137"/>
            </a:xfrm>
            <a:custGeom>
              <a:avLst/>
              <a:gdLst>
                <a:gd name="connsiteX0" fmla="*/ 0 w 2057400"/>
                <a:gd name="connsiteY0" fmla="*/ 1981200 h 1981200"/>
                <a:gd name="connsiteX1" fmla="*/ 1028700 w 2057400"/>
                <a:gd name="connsiteY1" fmla="*/ 0 h 1981200"/>
                <a:gd name="connsiteX2" fmla="*/ 2057400 w 2057400"/>
                <a:gd name="connsiteY2" fmla="*/ 1981200 h 1981200"/>
                <a:gd name="connsiteX3" fmla="*/ 0 w 2057400"/>
                <a:gd name="connsiteY3" fmla="*/ 1981200 h 1981200"/>
                <a:gd name="connsiteX0" fmla="*/ 0 w 2057400"/>
                <a:gd name="connsiteY0" fmla="*/ 3761874 h 3761874"/>
                <a:gd name="connsiteX1" fmla="*/ 1445795 w 2057400"/>
                <a:gd name="connsiteY1" fmla="*/ 0 h 3761874"/>
                <a:gd name="connsiteX2" fmla="*/ 2057400 w 2057400"/>
                <a:gd name="connsiteY2" fmla="*/ 3761874 h 3761874"/>
                <a:gd name="connsiteX3" fmla="*/ 0 w 2057400"/>
                <a:gd name="connsiteY3" fmla="*/ 3761874 h 3761874"/>
                <a:gd name="connsiteX0" fmla="*/ 0 w 2827421"/>
                <a:gd name="connsiteY0" fmla="*/ 3761874 h 3761874"/>
                <a:gd name="connsiteX1" fmla="*/ 1445795 w 2827421"/>
                <a:gd name="connsiteY1" fmla="*/ 0 h 3761874"/>
                <a:gd name="connsiteX2" fmla="*/ 2827421 w 2827421"/>
                <a:gd name="connsiteY2" fmla="*/ 2542674 h 3761874"/>
                <a:gd name="connsiteX3" fmla="*/ 0 w 2827421"/>
                <a:gd name="connsiteY3" fmla="*/ 3761874 h 3761874"/>
                <a:gd name="connsiteX0" fmla="*/ 0 w 2923673"/>
                <a:gd name="connsiteY0" fmla="*/ 3761874 h 3761874"/>
                <a:gd name="connsiteX1" fmla="*/ 1445795 w 2923673"/>
                <a:gd name="connsiteY1" fmla="*/ 0 h 3761874"/>
                <a:gd name="connsiteX2" fmla="*/ 2923673 w 2923673"/>
                <a:gd name="connsiteY2" fmla="*/ 2574758 h 3761874"/>
                <a:gd name="connsiteX3" fmla="*/ 0 w 2923673"/>
                <a:gd name="connsiteY3" fmla="*/ 3761874 h 3761874"/>
                <a:gd name="connsiteX0" fmla="*/ 0 w 2907631"/>
                <a:gd name="connsiteY0" fmla="*/ 1179095 h 2574758"/>
                <a:gd name="connsiteX1" fmla="*/ 1429753 w 2907631"/>
                <a:gd name="connsiteY1" fmla="*/ 0 h 2574758"/>
                <a:gd name="connsiteX2" fmla="*/ 2907631 w 2907631"/>
                <a:gd name="connsiteY2" fmla="*/ 2574758 h 2574758"/>
                <a:gd name="connsiteX3" fmla="*/ 0 w 2907631"/>
                <a:gd name="connsiteY3" fmla="*/ 1179095 h 2574758"/>
                <a:gd name="connsiteX0" fmla="*/ 0 w 2811378"/>
                <a:gd name="connsiteY0" fmla="*/ 1179095 h 2446422"/>
                <a:gd name="connsiteX1" fmla="*/ 1429753 w 2811378"/>
                <a:gd name="connsiteY1" fmla="*/ 0 h 2446422"/>
                <a:gd name="connsiteX2" fmla="*/ 2811378 w 2811378"/>
                <a:gd name="connsiteY2" fmla="*/ 2446422 h 2446422"/>
                <a:gd name="connsiteX3" fmla="*/ 0 w 2811378"/>
                <a:gd name="connsiteY3" fmla="*/ 1179095 h 2446422"/>
                <a:gd name="connsiteX0" fmla="*/ 0 w 2889585"/>
                <a:gd name="connsiteY0" fmla="*/ 1195137 h 2462464"/>
                <a:gd name="connsiteX1" fmla="*/ 2889585 w 2889585"/>
                <a:gd name="connsiteY1" fmla="*/ 0 h 2462464"/>
                <a:gd name="connsiteX2" fmla="*/ 2811378 w 2889585"/>
                <a:gd name="connsiteY2" fmla="*/ 2462464 h 2462464"/>
                <a:gd name="connsiteX3" fmla="*/ 0 w 2889585"/>
                <a:gd name="connsiteY3" fmla="*/ 1195137 h 2462464"/>
                <a:gd name="connsiteX0" fmla="*/ 0 w 2889585"/>
                <a:gd name="connsiteY0" fmla="*/ 1195137 h 2526632"/>
                <a:gd name="connsiteX1" fmla="*/ 2889585 w 2889585"/>
                <a:gd name="connsiteY1" fmla="*/ 0 h 2526632"/>
                <a:gd name="connsiteX2" fmla="*/ 1479884 w 2889585"/>
                <a:gd name="connsiteY2" fmla="*/ 2526632 h 2526632"/>
                <a:gd name="connsiteX3" fmla="*/ 0 w 2889585"/>
                <a:gd name="connsiteY3" fmla="*/ 1195137 h 2526632"/>
                <a:gd name="connsiteX0" fmla="*/ 0 w 2889585"/>
                <a:gd name="connsiteY0" fmla="*/ 1195137 h 1211179"/>
                <a:gd name="connsiteX1" fmla="*/ 2889585 w 2889585"/>
                <a:gd name="connsiteY1" fmla="*/ 0 h 1211179"/>
                <a:gd name="connsiteX2" fmla="*/ 2875547 w 2889585"/>
                <a:gd name="connsiteY2" fmla="*/ 1211179 h 1211179"/>
                <a:gd name="connsiteX3" fmla="*/ 0 w 2889585"/>
                <a:gd name="connsiteY3" fmla="*/ 1195137 h 1211179"/>
                <a:gd name="connsiteX0" fmla="*/ 0 w 2875547"/>
                <a:gd name="connsiteY0" fmla="*/ 1307432 h 1323474"/>
                <a:gd name="connsiteX1" fmla="*/ 1429753 w 2875547"/>
                <a:gd name="connsiteY1" fmla="*/ 0 h 1323474"/>
                <a:gd name="connsiteX2" fmla="*/ 2875547 w 2875547"/>
                <a:gd name="connsiteY2" fmla="*/ 1323474 h 1323474"/>
                <a:gd name="connsiteX3" fmla="*/ 0 w 2875547"/>
                <a:gd name="connsiteY3" fmla="*/ 1307432 h 1323474"/>
                <a:gd name="connsiteX0" fmla="*/ 0 w 2137610"/>
                <a:gd name="connsiteY0" fmla="*/ 1163053 h 1323474"/>
                <a:gd name="connsiteX1" fmla="*/ 691816 w 2137610"/>
                <a:gd name="connsiteY1" fmla="*/ 0 h 1323474"/>
                <a:gd name="connsiteX2" fmla="*/ 2137610 w 2137610"/>
                <a:gd name="connsiteY2" fmla="*/ 1323474 h 1323474"/>
                <a:gd name="connsiteX3" fmla="*/ 0 w 2137610"/>
                <a:gd name="connsiteY3" fmla="*/ 1163053 h 1323474"/>
                <a:gd name="connsiteX0" fmla="*/ 0 w 1592178"/>
                <a:gd name="connsiteY0" fmla="*/ 1163053 h 1163053"/>
                <a:gd name="connsiteX1" fmla="*/ 691816 w 1592178"/>
                <a:gd name="connsiteY1" fmla="*/ 0 h 1163053"/>
                <a:gd name="connsiteX2" fmla="*/ 1592178 w 1592178"/>
                <a:gd name="connsiteY2" fmla="*/ 1130969 h 1163053"/>
                <a:gd name="connsiteX3" fmla="*/ 0 w 1592178"/>
                <a:gd name="connsiteY3" fmla="*/ 1163053 h 1163053"/>
                <a:gd name="connsiteX0" fmla="*/ 0 w 3100136"/>
                <a:gd name="connsiteY0" fmla="*/ 1163053 h 1195137"/>
                <a:gd name="connsiteX1" fmla="*/ 691816 w 3100136"/>
                <a:gd name="connsiteY1" fmla="*/ 0 h 1195137"/>
                <a:gd name="connsiteX2" fmla="*/ 3100136 w 3100136"/>
                <a:gd name="connsiteY2" fmla="*/ 1195137 h 1195137"/>
                <a:gd name="connsiteX3" fmla="*/ 0 w 3100136"/>
                <a:gd name="connsiteY3" fmla="*/ 1163053 h 1195137"/>
                <a:gd name="connsiteX0" fmla="*/ 751973 w 2408320"/>
                <a:gd name="connsiteY0" fmla="*/ 1147011 h 1195137"/>
                <a:gd name="connsiteX1" fmla="*/ 0 w 2408320"/>
                <a:gd name="connsiteY1" fmla="*/ 0 h 1195137"/>
                <a:gd name="connsiteX2" fmla="*/ 2408320 w 2408320"/>
                <a:gd name="connsiteY2" fmla="*/ 1195137 h 1195137"/>
                <a:gd name="connsiteX3" fmla="*/ 751973 w 2408320"/>
                <a:gd name="connsiteY3" fmla="*/ 1147011 h 1195137"/>
              </a:gdLst>
              <a:ahLst/>
              <a:cxnLst>
                <a:cxn ang="0">
                  <a:pos x="connsiteX0" y="connsiteY0"/>
                </a:cxn>
                <a:cxn ang="0">
                  <a:pos x="connsiteX1" y="connsiteY1"/>
                </a:cxn>
                <a:cxn ang="0">
                  <a:pos x="connsiteX2" y="connsiteY2"/>
                </a:cxn>
                <a:cxn ang="0">
                  <a:pos x="connsiteX3" y="connsiteY3"/>
                </a:cxn>
              </a:cxnLst>
              <a:rect l="l" t="t" r="r" b="b"/>
              <a:pathLst>
                <a:path w="2408320" h="1195137">
                  <a:moveTo>
                    <a:pt x="751973" y="1147011"/>
                  </a:moveTo>
                  <a:lnTo>
                    <a:pt x="0" y="0"/>
                  </a:lnTo>
                  <a:lnTo>
                    <a:pt x="2408320" y="1195137"/>
                  </a:lnTo>
                  <a:lnTo>
                    <a:pt x="751973" y="1147011"/>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riangle 6">
              <a:extLst>
                <a:ext uri="{FF2B5EF4-FFF2-40B4-BE49-F238E27FC236}">
                  <a16:creationId xmlns:a16="http://schemas.microsoft.com/office/drawing/2014/main" id="{E7434B75-21CA-0520-1ADA-A0714B52C213}"/>
                </a:ext>
              </a:extLst>
            </p:cNvPr>
            <p:cNvSpPr/>
            <p:nvPr/>
          </p:nvSpPr>
          <p:spPr>
            <a:xfrm>
              <a:off x="6812885" y="4598071"/>
              <a:ext cx="2889583" cy="2542674"/>
            </a:xfrm>
            <a:custGeom>
              <a:avLst/>
              <a:gdLst>
                <a:gd name="connsiteX0" fmla="*/ 0 w 2057400"/>
                <a:gd name="connsiteY0" fmla="*/ 1981200 h 1981200"/>
                <a:gd name="connsiteX1" fmla="*/ 1028700 w 2057400"/>
                <a:gd name="connsiteY1" fmla="*/ 0 h 1981200"/>
                <a:gd name="connsiteX2" fmla="*/ 2057400 w 2057400"/>
                <a:gd name="connsiteY2" fmla="*/ 1981200 h 1981200"/>
                <a:gd name="connsiteX3" fmla="*/ 0 w 2057400"/>
                <a:gd name="connsiteY3" fmla="*/ 1981200 h 1981200"/>
                <a:gd name="connsiteX0" fmla="*/ 0 w 2057400"/>
                <a:gd name="connsiteY0" fmla="*/ 3761874 h 3761874"/>
                <a:gd name="connsiteX1" fmla="*/ 1445795 w 2057400"/>
                <a:gd name="connsiteY1" fmla="*/ 0 h 3761874"/>
                <a:gd name="connsiteX2" fmla="*/ 2057400 w 2057400"/>
                <a:gd name="connsiteY2" fmla="*/ 3761874 h 3761874"/>
                <a:gd name="connsiteX3" fmla="*/ 0 w 2057400"/>
                <a:gd name="connsiteY3" fmla="*/ 3761874 h 3761874"/>
                <a:gd name="connsiteX0" fmla="*/ 0 w 2827421"/>
                <a:gd name="connsiteY0" fmla="*/ 3761874 h 3761874"/>
                <a:gd name="connsiteX1" fmla="*/ 1445795 w 2827421"/>
                <a:gd name="connsiteY1" fmla="*/ 0 h 3761874"/>
                <a:gd name="connsiteX2" fmla="*/ 2827421 w 2827421"/>
                <a:gd name="connsiteY2" fmla="*/ 2542674 h 3761874"/>
                <a:gd name="connsiteX3" fmla="*/ 0 w 2827421"/>
                <a:gd name="connsiteY3" fmla="*/ 3761874 h 3761874"/>
                <a:gd name="connsiteX0" fmla="*/ 0 w 2923673"/>
                <a:gd name="connsiteY0" fmla="*/ 3761874 h 3761874"/>
                <a:gd name="connsiteX1" fmla="*/ 1445795 w 2923673"/>
                <a:gd name="connsiteY1" fmla="*/ 0 h 3761874"/>
                <a:gd name="connsiteX2" fmla="*/ 2923673 w 2923673"/>
                <a:gd name="connsiteY2" fmla="*/ 2574758 h 3761874"/>
                <a:gd name="connsiteX3" fmla="*/ 0 w 2923673"/>
                <a:gd name="connsiteY3" fmla="*/ 3761874 h 3761874"/>
                <a:gd name="connsiteX0" fmla="*/ 0 w 2907631"/>
                <a:gd name="connsiteY0" fmla="*/ 1179095 h 2574758"/>
                <a:gd name="connsiteX1" fmla="*/ 1429753 w 2907631"/>
                <a:gd name="connsiteY1" fmla="*/ 0 h 2574758"/>
                <a:gd name="connsiteX2" fmla="*/ 2907631 w 2907631"/>
                <a:gd name="connsiteY2" fmla="*/ 2574758 h 2574758"/>
                <a:gd name="connsiteX3" fmla="*/ 0 w 2907631"/>
                <a:gd name="connsiteY3" fmla="*/ 1179095 h 2574758"/>
                <a:gd name="connsiteX0" fmla="*/ 0 w 2811378"/>
                <a:gd name="connsiteY0" fmla="*/ 1179095 h 2446422"/>
                <a:gd name="connsiteX1" fmla="*/ 1429753 w 2811378"/>
                <a:gd name="connsiteY1" fmla="*/ 0 h 2446422"/>
                <a:gd name="connsiteX2" fmla="*/ 2811378 w 2811378"/>
                <a:gd name="connsiteY2" fmla="*/ 2446422 h 2446422"/>
                <a:gd name="connsiteX3" fmla="*/ 0 w 2811378"/>
                <a:gd name="connsiteY3" fmla="*/ 1179095 h 2446422"/>
                <a:gd name="connsiteX0" fmla="*/ 0 w 2889585"/>
                <a:gd name="connsiteY0" fmla="*/ 1195137 h 2462464"/>
                <a:gd name="connsiteX1" fmla="*/ 2889585 w 2889585"/>
                <a:gd name="connsiteY1" fmla="*/ 0 h 2462464"/>
                <a:gd name="connsiteX2" fmla="*/ 2811378 w 2889585"/>
                <a:gd name="connsiteY2" fmla="*/ 2462464 h 2462464"/>
                <a:gd name="connsiteX3" fmla="*/ 0 w 2889585"/>
                <a:gd name="connsiteY3" fmla="*/ 1195137 h 2462464"/>
                <a:gd name="connsiteX0" fmla="*/ 0 w 2889585"/>
                <a:gd name="connsiteY0" fmla="*/ 1195137 h 2526632"/>
                <a:gd name="connsiteX1" fmla="*/ 2889585 w 2889585"/>
                <a:gd name="connsiteY1" fmla="*/ 0 h 2526632"/>
                <a:gd name="connsiteX2" fmla="*/ 1479884 w 2889585"/>
                <a:gd name="connsiteY2" fmla="*/ 2526632 h 2526632"/>
                <a:gd name="connsiteX3" fmla="*/ 0 w 2889585"/>
                <a:gd name="connsiteY3" fmla="*/ 1195137 h 2526632"/>
                <a:gd name="connsiteX0" fmla="*/ 0 w 2889585"/>
                <a:gd name="connsiteY0" fmla="*/ 1195137 h 1211179"/>
                <a:gd name="connsiteX1" fmla="*/ 2889585 w 2889585"/>
                <a:gd name="connsiteY1" fmla="*/ 0 h 1211179"/>
                <a:gd name="connsiteX2" fmla="*/ 2875547 w 2889585"/>
                <a:gd name="connsiteY2" fmla="*/ 1211179 h 1211179"/>
                <a:gd name="connsiteX3" fmla="*/ 0 w 2889585"/>
                <a:gd name="connsiteY3" fmla="*/ 1195137 h 1211179"/>
                <a:gd name="connsiteX0" fmla="*/ 0 w 2875547"/>
                <a:gd name="connsiteY0" fmla="*/ 1307432 h 1323474"/>
                <a:gd name="connsiteX1" fmla="*/ 1429753 w 2875547"/>
                <a:gd name="connsiteY1" fmla="*/ 0 h 1323474"/>
                <a:gd name="connsiteX2" fmla="*/ 2875547 w 2875547"/>
                <a:gd name="connsiteY2" fmla="*/ 1323474 h 1323474"/>
                <a:gd name="connsiteX3" fmla="*/ 0 w 2875547"/>
                <a:gd name="connsiteY3" fmla="*/ 1307432 h 1323474"/>
                <a:gd name="connsiteX0" fmla="*/ 0 w 2137610"/>
                <a:gd name="connsiteY0" fmla="*/ 1163053 h 1323474"/>
                <a:gd name="connsiteX1" fmla="*/ 691816 w 2137610"/>
                <a:gd name="connsiteY1" fmla="*/ 0 h 1323474"/>
                <a:gd name="connsiteX2" fmla="*/ 2137610 w 2137610"/>
                <a:gd name="connsiteY2" fmla="*/ 1323474 h 1323474"/>
                <a:gd name="connsiteX3" fmla="*/ 0 w 2137610"/>
                <a:gd name="connsiteY3" fmla="*/ 1163053 h 1323474"/>
                <a:gd name="connsiteX0" fmla="*/ 0 w 1592178"/>
                <a:gd name="connsiteY0" fmla="*/ 1163053 h 1163053"/>
                <a:gd name="connsiteX1" fmla="*/ 691816 w 1592178"/>
                <a:gd name="connsiteY1" fmla="*/ 0 h 1163053"/>
                <a:gd name="connsiteX2" fmla="*/ 1592178 w 1592178"/>
                <a:gd name="connsiteY2" fmla="*/ 1130969 h 1163053"/>
                <a:gd name="connsiteX3" fmla="*/ 0 w 1592178"/>
                <a:gd name="connsiteY3" fmla="*/ 1163053 h 1163053"/>
                <a:gd name="connsiteX0" fmla="*/ 0 w 3100136"/>
                <a:gd name="connsiteY0" fmla="*/ 1163053 h 1195137"/>
                <a:gd name="connsiteX1" fmla="*/ 691816 w 3100136"/>
                <a:gd name="connsiteY1" fmla="*/ 0 h 1195137"/>
                <a:gd name="connsiteX2" fmla="*/ 3100136 w 3100136"/>
                <a:gd name="connsiteY2" fmla="*/ 1195137 h 1195137"/>
                <a:gd name="connsiteX3" fmla="*/ 0 w 3100136"/>
                <a:gd name="connsiteY3" fmla="*/ 1163053 h 1195137"/>
                <a:gd name="connsiteX0" fmla="*/ 751973 w 2408320"/>
                <a:gd name="connsiteY0" fmla="*/ 1147011 h 1195137"/>
                <a:gd name="connsiteX1" fmla="*/ 0 w 2408320"/>
                <a:gd name="connsiteY1" fmla="*/ 0 h 1195137"/>
                <a:gd name="connsiteX2" fmla="*/ 2408320 w 2408320"/>
                <a:gd name="connsiteY2" fmla="*/ 1195137 h 1195137"/>
                <a:gd name="connsiteX3" fmla="*/ 751973 w 2408320"/>
                <a:gd name="connsiteY3" fmla="*/ 1147011 h 1195137"/>
                <a:gd name="connsiteX0" fmla="*/ 751973 w 2889583"/>
                <a:gd name="connsiteY0" fmla="*/ 1147011 h 1147011"/>
                <a:gd name="connsiteX1" fmla="*/ 0 w 2889583"/>
                <a:gd name="connsiteY1" fmla="*/ 0 h 1147011"/>
                <a:gd name="connsiteX2" fmla="*/ 2889583 w 2889583"/>
                <a:gd name="connsiteY2" fmla="*/ 1147011 h 1147011"/>
                <a:gd name="connsiteX3" fmla="*/ 751973 w 2889583"/>
                <a:gd name="connsiteY3" fmla="*/ 1147011 h 1147011"/>
                <a:gd name="connsiteX0" fmla="*/ 1457825 w 2889583"/>
                <a:gd name="connsiteY0" fmla="*/ 2542674 h 2542674"/>
                <a:gd name="connsiteX1" fmla="*/ 0 w 2889583"/>
                <a:gd name="connsiteY1" fmla="*/ 0 h 2542674"/>
                <a:gd name="connsiteX2" fmla="*/ 2889583 w 2889583"/>
                <a:gd name="connsiteY2" fmla="*/ 1147011 h 2542674"/>
                <a:gd name="connsiteX3" fmla="*/ 1457825 w 2889583"/>
                <a:gd name="connsiteY3" fmla="*/ 2542674 h 2542674"/>
              </a:gdLst>
              <a:ahLst/>
              <a:cxnLst>
                <a:cxn ang="0">
                  <a:pos x="connsiteX0" y="connsiteY0"/>
                </a:cxn>
                <a:cxn ang="0">
                  <a:pos x="connsiteX1" y="connsiteY1"/>
                </a:cxn>
                <a:cxn ang="0">
                  <a:pos x="connsiteX2" y="connsiteY2"/>
                </a:cxn>
                <a:cxn ang="0">
                  <a:pos x="connsiteX3" y="connsiteY3"/>
                </a:cxn>
              </a:cxnLst>
              <a:rect l="l" t="t" r="r" b="b"/>
              <a:pathLst>
                <a:path w="2889583" h="2542674">
                  <a:moveTo>
                    <a:pt x="1457825" y="2542674"/>
                  </a:moveTo>
                  <a:lnTo>
                    <a:pt x="0" y="0"/>
                  </a:lnTo>
                  <a:lnTo>
                    <a:pt x="2889583" y="1147011"/>
                  </a:lnTo>
                  <a:lnTo>
                    <a:pt x="1457825" y="2542674"/>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riangle 6">
              <a:extLst>
                <a:ext uri="{FF2B5EF4-FFF2-40B4-BE49-F238E27FC236}">
                  <a16:creationId xmlns:a16="http://schemas.microsoft.com/office/drawing/2014/main" id="{4472EB85-534C-0776-9634-A7D9142680CC}"/>
                </a:ext>
              </a:extLst>
            </p:cNvPr>
            <p:cNvSpPr/>
            <p:nvPr/>
          </p:nvSpPr>
          <p:spPr>
            <a:xfrm>
              <a:off x="6801856" y="2077452"/>
              <a:ext cx="2875548" cy="3665622"/>
            </a:xfrm>
            <a:custGeom>
              <a:avLst/>
              <a:gdLst>
                <a:gd name="connsiteX0" fmla="*/ 0 w 2057400"/>
                <a:gd name="connsiteY0" fmla="*/ 1981200 h 1981200"/>
                <a:gd name="connsiteX1" fmla="*/ 1028700 w 2057400"/>
                <a:gd name="connsiteY1" fmla="*/ 0 h 1981200"/>
                <a:gd name="connsiteX2" fmla="*/ 2057400 w 2057400"/>
                <a:gd name="connsiteY2" fmla="*/ 1981200 h 1981200"/>
                <a:gd name="connsiteX3" fmla="*/ 0 w 2057400"/>
                <a:gd name="connsiteY3" fmla="*/ 1981200 h 1981200"/>
                <a:gd name="connsiteX0" fmla="*/ 0 w 2057400"/>
                <a:gd name="connsiteY0" fmla="*/ 3761874 h 3761874"/>
                <a:gd name="connsiteX1" fmla="*/ 1445795 w 2057400"/>
                <a:gd name="connsiteY1" fmla="*/ 0 h 3761874"/>
                <a:gd name="connsiteX2" fmla="*/ 2057400 w 2057400"/>
                <a:gd name="connsiteY2" fmla="*/ 3761874 h 3761874"/>
                <a:gd name="connsiteX3" fmla="*/ 0 w 2057400"/>
                <a:gd name="connsiteY3" fmla="*/ 3761874 h 3761874"/>
                <a:gd name="connsiteX0" fmla="*/ 0 w 2827421"/>
                <a:gd name="connsiteY0" fmla="*/ 3761874 h 3761874"/>
                <a:gd name="connsiteX1" fmla="*/ 1445795 w 2827421"/>
                <a:gd name="connsiteY1" fmla="*/ 0 h 3761874"/>
                <a:gd name="connsiteX2" fmla="*/ 2827421 w 2827421"/>
                <a:gd name="connsiteY2" fmla="*/ 2542674 h 3761874"/>
                <a:gd name="connsiteX3" fmla="*/ 0 w 2827421"/>
                <a:gd name="connsiteY3" fmla="*/ 3761874 h 3761874"/>
                <a:gd name="connsiteX0" fmla="*/ 0 w 2923673"/>
                <a:gd name="connsiteY0" fmla="*/ 3761874 h 3761874"/>
                <a:gd name="connsiteX1" fmla="*/ 1445795 w 2923673"/>
                <a:gd name="connsiteY1" fmla="*/ 0 h 3761874"/>
                <a:gd name="connsiteX2" fmla="*/ 2923673 w 2923673"/>
                <a:gd name="connsiteY2" fmla="*/ 2574758 h 3761874"/>
                <a:gd name="connsiteX3" fmla="*/ 0 w 2923673"/>
                <a:gd name="connsiteY3" fmla="*/ 3761874 h 3761874"/>
                <a:gd name="connsiteX0" fmla="*/ 0 w 2907631"/>
                <a:gd name="connsiteY0" fmla="*/ 1179095 h 2574758"/>
                <a:gd name="connsiteX1" fmla="*/ 1429753 w 2907631"/>
                <a:gd name="connsiteY1" fmla="*/ 0 h 2574758"/>
                <a:gd name="connsiteX2" fmla="*/ 2907631 w 2907631"/>
                <a:gd name="connsiteY2" fmla="*/ 2574758 h 2574758"/>
                <a:gd name="connsiteX3" fmla="*/ 0 w 2907631"/>
                <a:gd name="connsiteY3" fmla="*/ 1179095 h 2574758"/>
                <a:gd name="connsiteX0" fmla="*/ 0 w 2811378"/>
                <a:gd name="connsiteY0" fmla="*/ 1179095 h 2446422"/>
                <a:gd name="connsiteX1" fmla="*/ 1429753 w 2811378"/>
                <a:gd name="connsiteY1" fmla="*/ 0 h 2446422"/>
                <a:gd name="connsiteX2" fmla="*/ 2811378 w 2811378"/>
                <a:gd name="connsiteY2" fmla="*/ 2446422 h 2446422"/>
                <a:gd name="connsiteX3" fmla="*/ 0 w 2811378"/>
                <a:gd name="connsiteY3" fmla="*/ 1179095 h 2446422"/>
                <a:gd name="connsiteX0" fmla="*/ 0 w 2889585"/>
                <a:gd name="connsiteY0" fmla="*/ 1195137 h 2462464"/>
                <a:gd name="connsiteX1" fmla="*/ 2889585 w 2889585"/>
                <a:gd name="connsiteY1" fmla="*/ 0 h 2462464"/>
                <a:gd name="connsiteX2" fmla="*/ 2811378 w 2889585"/>
                <a:gd name="connsiteY2" fmla="*/ 2462464 h 2462464"/>
                <a:gd name="connsiteX3" fmla="*/ 0 w 2889585"/>
                <a:gd name="connsiteY3" fmla="*/ 1195137 h 2462464"/>
                <a:gd name="connsiteX0" fmla="*/ 0 w 2889585"/>
                <a:gd name="connsiteY0" fmla="*/ 1195137 h 2526632"/>
                <a:gd name="connsiteX1" fmla="*/ 2889585 w 2889585"/>
                <a:gd name="connsiteY1" fmla="*/ 0 h 2526632"/>
                <a:gd name="connsiteX2" fmla="*/ 1479884 w 2889585"/>
                <a:gd name="connsiteY2" fmla="*/ 2526632 h 2526632"/>
                <a:gd name="connsiteX3" fmla="*/ 0 w 2889585"/>
                <a:gd name="connsiteY3" fmla="*/ 1195137 h 2526632"/>
                <a:gd name="connsiteX0" fmla="*/ 0 w 2889585"/>
                <a:gd name="connsiteY0" fmla="*/ 1195137 h 1211179"/>
                <a:gd name="connsiteX1" fmla="*/ 2889585 w 2889585"/>
                <a:gd name="connsiteY1" fmla="*/ 0 h 1211179"/>
                <a:gd name="connsiteX2" fmla="*/ 2875547 w 2889585"/>
                <a:gd name="connsiteY2" fmla="*/ 1211179 h 1211179"/>
                <a:gd name="connsiteX3" fmla="*/ 0 w 2889585"/>
                <a:gd name="connsiteY3" fmla="*/ 1195137 h 1211179"/>
                <a:gd name="connsiteX0" fmla="*/ 0 w 2875547"/>
                <a:gd name="connsiteY0" fmla="*/ 1307432 h 1323474"/>
                <a:gd name="connsiteX1" fmla="*/ 1429753 w 2875547"/>
                <a:gd name="connsiteY1" fmla="*/ 0 h 1323474"/>
                <a:gd name="connsiteX2" fmla="*/ 2875547 w 2875547"/>
                <a:gd name="connsiteY2" fmla="*/ 1323474 h 1323474"/>
                <a:gd name="connsiteX3" fmla="*/ 0 w 2875547"/>
                <a:gd name="connsiteY3" fmla="*/ 1307432 h 1323474"/>
                <a:gd name="connsiteX0" fmla="*/ 0 w 2137610"/>
                <a:gd name="connsiteY0" fmla="*/ 1163053 h 1323474"/>
                <a:gd name="connsiteX1" fmla="*/ 691816 w 2137610"/>
                <a:gd name="connsiteY1" fmla="*/ 0 h 1323474"/>
                <a:gd name="connsiteX2" fmla="*/ 2137610 w 2137610"/>
                <a:gd name="connsiteY2" fmla="*/ 1323474 h 1323474"/>
                <a:gd name="connsiteX3" fmla="*/ 0 w 2137610"/>
                <a:gd name="connsiteY3" fmla="*/ 1163053 h 1323474"/>
                <a:gd name="connsiteX0" fmla="*/ 0 w 1592178"/>
                <a:gd name="connsiteY0" fmla="*/ 1163053 h 1163053"/>
                <a:gd name="connsiteX1" fmla="*/ 691816 w 1592178"/>
                <a:gd name="connsiteY1" fmla="*/ 0 h 1163053"/>
                <a:gd name="connsiteX2" fmla="*/ 1592178 w 1592178"/>
                <a:gd name="connsiteY2" fmla="*/ 1130969 h 1163053"/>
                <a:gd name="connsiteX3" fmla="*/ 0 w 1592178"/>
                <a:gd name="connsiteY3" fmla="*/ 1163053 h 1163053"/>
                <a:gd name="connsiteX0" fmla="*/ 0 w 3100136"/>
                <a:gd name="connsiteY0" fmla="*/ 1163053 h 1195137"/>
                <a:gd name="connsiteX1" fmla="*/ 691816 w 3100136"/>
                <a:gd name="connsiteY1" fmla="*/ 0 h 1195137"/>
                <a:gd name="connsiteX2" fmla="*/ 3100136 w 3100136"/>
                <a:gd name="connsiteY2" fmla="*/ 1195137 h 1195137"/>
                <a:gd name="connsiteX3" fmla="*/ 0 w 3100136"/>
                <a:gd name="connsiteY3" fmla="*/ 1163053 h 1195137"/>
                <a:gd name="connsiteX0" fmla="*/ 751973 w 2408320"/>
                <a:gd name="connsiteY0" fmla="*/ 1147011 h 1195137"/>
                <a:gd name="connsiteX1" fmla="*/ 0 w 2408320"/>
                <a:gd name="connsiteY1" fmla="*/ 0 h 1195137"/>
                <a:gd name="connsiteX2" fmla="*/ 2408320 w 2408320"/>
                <a:gd name="connsiteY2" fmla="*/ 1195137 h 1195137"/>
                <a:gd name="connsiteX3" fmla="*/ 751973 w 2408320"/>
                <a:gd name="connsiteY3" fmla="*/ 1147011 h 1195137"/>
                <a:gd name="connsiteX0" fmla="*/ 751973 w 2889583"/>
                <a:gd name="connsiteY0" fmla="*/ 1147011 h 1147011"/>
                <a:gd name="connsiteX1" fmla="*/ 0 w 2889583"/>
                <a:gd name="connsiteY1" fmla="*/ 0 h 1147011"/>
                <a:gd name="connsiteX2" fmla="*/ 2889583 w 2889583"/>
                <a:gd name="connsiteY2" fmla="*/ 1147011 h 1147011"/>
                <a:gd name="connsiteX3" fmla="*/ 751973 w 2889583"/>
                <a:gd name="connsiteY3" fmla="*/ 1147011 h 1147011"/>
                <a:gd name="connsiteX0" fmla="*/ 1457825 w 2889583"/>
                <a:gd name="connsiteY0" fmla="*/ 2542674 h 2542674"/>
                <a:gd name="connsiteX1" fmla="*/ 0 w 2889583"/>
                <a:gd name="connsiteY1" fmla="*/ 0 h 2542674"/>
                <a:gd name="connsiteX2" fmla="*/ 2889583 w 2889583"/>
                <a:gd name="connsiteY2" fmla="*/ 1147011 h 2542674"/>
                <a:gd name="connsiteX3" fmla="*/ 1457825 w 2889583"/>
                <a:gd name="connsiteY3" fmla="*/ 2542674 h 2542674"/>
                <a:gd name="connsiteX0" fmla="*/ 0 w 4319337"/>
                <a:gd name="connsiteY0" fmla="*/ 2542674 h 2542674"/>
                <a:gd name="connsiteX1" fmla="*/ 1429754 w 4319337"/>
                <a:gd name="connsiteY1" fmla="*/ 0 h 2542674"/>
                <a:gd name="connsiteX2" fmla="*/ 4319337 w 4319337"/>
                <a:gd name="connsiteY2" fmla="*/ 1147011 h 2542674"/>
                <a:gd name="connsiteX3" fmla="*/ 0 w 4319337"/>
                <a:gd name="connsiteY3" fmla="*/ 2542674 h 2542674"/>
                <a:gd name="connsiteX0" fmla="*/ 0 w 2875548"/>
                <a:gd name="connsiteY0" fmla="*/ 2542674 h 3665622"/>
                <a:gd name="connsiteX1" fmla="*/ 1429754 w 2875548"/>
                <a:gd name="connsiteY1" fmla="*/ 0 h 3665622"/>
                <a:gd name="connsiteX2" fmla="*/ 2875548 w 2875548"/>
                <a:gd name="connsiteY2" fmla="*/ 3665622 h 3665622"/>
                <a:gd name="connsiteX3" fmla="*/ 0 w 2875548"/>
                <a:gd name="connsiteY3" fmla="*/ 2542674 h 3665622"/>
              </a:gdLst>
              <a:ahLst/>
              <a:cxnLst>
                <a:cxn ang="0">
                  <a:pos x="connsiteX0" y="connsiteY0"/>
                </a:cxn>
                <a:cxn ang="0">
                  <a:pos x="connsiteX1" y="connsiteY1"/>
                </a:cxn>
                <a:cxn ang="0">
                  <a:pos x="connsiteX2" y="connsiteY2"/>
                </a:cxn>
                <a:cxn ang="0">
                  <a:pos x="connsiteX3" y="connsiteY3"/>
                </a:cxn>
              </a:cxnLst>
              <a:rect l="l" t="t" r="r" b="b"/>
              <a:pathLst>
                <a:path w="2875548" h="3665622">
                  <a:moveTo>
                    <a:pt x="0" y="2542674"/>
                  </a:moveTo>
                  <a:lnTo>
                    <a:pt x="1429754" y="0"/>
                  </a:lnTo>
                  <a:lnTo>
                    <a:pt x="2875548" y="3665622"/>
                  </a:lnTo>
                  <a:lnTo>
                    <a:pt x="0" y="2542674"/>
                  </a:lnTo>
                  <a:close/>
                </a:path>
              </a:pathLst>
            </a:custGeom>
            <a:solidFill>
              <a:srgbClr val="FFD3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riangle 6">
              <a:extLst>
                <a:ext uri="{FF2B5EF4-FFF2-40B4-BE49-F238E27FC236}">
                  <a16:creationId xmlns:a16="http://schemas.microsoft.com/office/drawing/2014/main" id="{9EDF761F-E29F-A43C-4C30-4EAF7AFF7421}"/>
                </a:ext>
              </a:extLst>
            </p:cNvPr>
            <p:cNvSpPr/>
            <p:nvPr/>
          </p:nvSpPr>
          <p:spPr>
            <a:xfrm>
              <a:off x="8247652" y="-1258300"/>
              <a:ext cx="2965783" cy="3328736"/>
            </a:xfrm>
            <a:custGeom>
              <a:avLst/>
              <a:gdLst>
                <a:gd name="connsiteX0" fmla="*/ 0 w 2057400"/>
                <a:gd name="connsiteY0" fmla="*/ 1981200 h 1981200"/>
                <a:gd name="connsiteX1" fmla="*/ 1028700 w 2057400"/>
                <a:gd name="connsiteY1" fmla="*/ 0 h 1981200"/>
                <a:gd name="connsiteX2" fmla="*/ 2057400 w 2057400"/>
                <a:gd name="connsiteY2" fmla="*/ 1981200 h 1981200"/>
                <a:gd name="connsiteX3" fmla="*/ 0 w 2057400"/>
                <a:gd name="connsiteY3" fmla="*/ 1981200 h 1981200"/>
                <a:gd name="connsiteX0" fmla="*/ 0 w 2057400"/>
                <a:gd name="connsiteY0" fmla="*/ 3761874 h 3761874"/>
                <a:gd name="connsiteX1" fmla="*/ 1445795 w 2057400"/>
                <a:gd name="connsiteY1" fmla="*/ 0 h 3761874"/>
                <a:gd name="connsiteX2" fmla="*/ 2057400 w 2057400"/>
                <a:gd name="connsiteY2" fmla="*/ 3761874 h 3761874"/>
                <a:gd name="connsiteX3" fmla="*/ 0 w 2057400"/>
                <a:gd name="connsiteY3" fmla="*/ 3761874 h 3761874"/>
                <a:gd name="connsiteX0" fmla="*/ 0 w 2827421"/>
                <a:gd name="connsiteY0" fmla="*/ 3761874 h 3761874"/>
                <a:gd name="connsiteX1" fmla="*/ 1445795 w 2827421"/>
                <a:gd name="connsiteY1" fmla="*/ 0 h 3761874"/>
                <a:gd name="connsiteX2" fmla="*/ 2827421 w 2827421"/>
                <a:gd name="connsiteY2" fmla="*/ 2542674 h 3761874"/>
                <a:gd name="connsiteX3" fmla="*/ 0 w 2827421"/>
                <a:gd name="connsiteY3" fmla="*/ 3761874 h 3761874"/>
                <a:gd name="connsiteX0" fmla="*/ 0 w 2923673"/>
                <a:gd name="connsiteY0" fmla="*/ 3761874 h 3761874"/>
                <a:gd name="connsiteX1" fmla="*/ 1445795 w 2923673"/>
                <a:gd name="connsiteY1" fmla="*/ 0 h 3761874"/>
                <a:gd name="connsiteX2" fmla="*/ 2923673 w 2923673"/>
                <a:gd name="connsiteY2" fmla="*/ 2574758 h 3761874"/>
                <a:gd name="connsiteX3" fmla="*/ 0 w 2923673"/>
                <a:gd name="connsiteY3" fmla="*/ 3761874 h 3761874"/>
                <a:gd name="connsiteX0" fmla="*/ 0 w 2907631"/>
                <a:gd name="connsiteY0" fmla="*/ 1179095 h 2574758"/>
                <a:gd name="connsiteX1" fmla="*/ 1429753 w 2907631"/>
                <a:gd name="connsiteY1" fmla="*/ 0 h 2574758"/>
                <a:gd name="connsiteX2" fmla="*/ 2907631 w 2907631"/>
                <a:gd name="connsiteY2" fmla="*/ 2574758 h 2574758"/>
                <a:gd name="connsiteX3" fmla="*/ 0 w 2907631"/>
                <a:gd name="connsiteY3" fmla="*/ 1179095 h 2574758"/>
                <a:gd name="connsiteX0" fmla="*/ 0 w 2811378"/>
                <a:gd name="connsiteY0" fmla="*/ 1179095 h 2446422"/>
                <a:gd name="connsiteX1" fmla="*/ 1429753 w 2811378"/>
                <a:gd name="connsiteY1" fmla="*/ 0 h 2446422"/>
                <a:gd name="connsiteX2" fmla="*/ 2811378 w 2811378"/>
                <a:gd name="connsiteY2" fmla="*/ 2446422 h 2446422"/>
                <a:gd name="connsiteX3" fmla="*/ 0 w 2811378"/>
                <a:gd name="connsiteY3" fmla="*/ 1179095 h 2446422"/>
                <a:gd name="connsiteX0" fmla="*/ 0 w 2889585"/>
                <a:gd name="connsiteY0" fmla="*/ 1195137 h 2462464"/>
                <a:gd name="connsiteX1" fmla="*/ 2889585 w 2889585"/>
                <a:gd name="connsiteY1" fmla="*/ 0 h 2462464"/>
                <a:gd name="connsiteX2" fmla="*/ 2811378 w 2889585"/>
                <a:gd name="connsiteY2" fmla="*/ 2462464 h 2462464"/>
                <a:gd name="connsiteX3" fmla="*/ 0 w 2889585"/>
                <a:gd name="connsiteY3" fmla="*/ 1195137 h 2462464"/>
                <a:gd name="connsiteX0" fmla="*/ 0 w 2889585"/>
                <a:gd name="connsiteY0" fmla="*/ 1195137 h 2526632"/>
                <a:gd name="connsiteX1" fmla="*/ 2889585 w 2889585"/>
                <a:gd name="connsiteY1" fmla="*/ 0 h 2526632"/>
                <a:gd name="connsiteX2" fmla="*/ 1479884 w 2889585"/>
                <a:gd name="connsiteY2" fmla="*/ 2526632 h 2526632"/>
                <a:gd name="connsiteX3" fmla="*/ 0 w 2889585"/>
                <a:gd name="connsiteY3" fmla="*/ 1195137 h 2526632"/>
                <a:gd name="connsiteX0" fmla="*/ 0 w 2889585"/>
                <a:gd name="connsiteY0" fmla="*/ 1195137 h 1211179"/>
                <a:gd name="connsiteX1" fmla="*/ 2889585 w 2889585"/>
                <a:gd name="connsiteY1" fmla="*/ 0 h 1211179"/>
                <a:gd name="connsiteX2" fmla="*/ 2875547 w 2889585"/>
                <a:gd name="connsiteY2" fmla="*/ 1211179 h 1211179"/>
                <a:gd name="connsiteX3" fmla="*/ 0 w 2889585"/>
                <a:gd name="connsiteY3" fmla="*/ 1195137 h 1211179"/>
                <a:gd name="connsiteX0" fmla="*/ 0 w 2875547"/>
                <a:gd name="connsiteY0" fmla="*/ 1307432 h 1323474"/>
                <a:gd name="connsiteX1" fmla="*/ 1429753 w 2875547"/>
                <a:gd name="connsiteY1" fmla="*/ 0 h 1323474"/>
                <a:gd name="connsiteX2" fmla="*/ 2875547 w 2875547"/>
                <a:gd name="connsiteY2" fmla="*/ 1323474 h 1323474"/>
                <a:gd name="connsiteX3" fmla="*/ 0 w 2875547"/>
                <a:gd name="connsiteY3" fmla="*/ 1307432 h 1323474"/>
                <a:gd name="connsiteX0" fmla="*/ 0 w 2137610"/>
                <a:gd name="connsiteY0" fmla="*/ 1163053 h 1323474"/>
                <a:gd name="connsiteX1" fmla="*/ 691816 w 2137610"/>
                <a:gd name="connsiteY1" fmla="*/ 0 h 1323474"/>
                <a:gd name="connsiteX2" fmla="*/ 2137610 w 2137610"/>
                <a:gd name="connsiteY2" fmla="*/ 1323474 h 1323474"/>
                <a:gd name="connsiteX3" fmla="*/ 0 w 2137610"/>
                <a:gd name="connsiteY3" fmla="*/ 1163053 h 1323474"/>
                <a:gd name="connsiteX0" fmla="*/ 0 w 1592178"/>
                <a:gd name="connsiteY0" fmla="*/ 1163053 h 1163053"/>
                <a:gd name="connsiteX1" fmla="*/ 691816 w 1592178"/>
                <a:gd name="connsiteY1" fmla="*/ 0 h 1163053"/>
                <a:gd name="connsiteX2" fmla="*/ 1592178 w 1592178"/>
                <a:gd name="connsiteY2" fmla="*/ 1130969 h 1163053"/>
                <a:gd name="connsiteX3" fmla="*/ 0 w 1592178"/>
                <a:gd name="connsiteY3" fmla="*/ 1163053 h 1163053"/>
                <a:gd name="connsiteX0" fmla="*/ 0 w 3100136"/>
                <a:gd name="connsiteY0" fmla="*/ 1163053 h 1195137"/>
                <a:gd name="connsiteX1" fmla="*/ 691816 w 3100136"/>
                <a:gd name="connsiteY1" fmla="*/ 0 h 1195137"/>
                <a:gd name="connsiteX2" fmla="*/ 3100136 w 3100136"/>
                <a:gd name="connsiteY2" fmla="*/ 1195137 h 1195137"/>
                <a:gd name="connsiteX3" fmla="*/ 0 w 3100136"/>
                <a:gd name="connsiteY3" fmla="*/ 1163053 h 1195137"/>
                <a:gd name="connsiteX0" fmla="*/ 751973 w 2408320"/>
                <a:gd name="connsiteY0" fmla="*/ 1147011 h 1195137"/>
                <a:gd name="connsiteX1" fmla="*/ 0 w 2408320"/>
                <a:gd name="connsiteY1" fmla="*/ 0 h 1195137"/>
                <a:gd name="connsiteX2" fmla="*/ 2408320 w 2408320"/>
                <a:gd name="connsiteY2" fmla="*/ 1195137 h 1195137"/>
                <a:gd name="connsiteX3" fmla="*/ 751973 w 2408320"/>
                <a:gd name="connsiteY3" fmla="*/ 1147011 h 1195137"/>
                <a:gd name="connsiteX0" fmla="*/ 751973 w 2889583"/>
                <a:gd name="connsiteY0" fmla="*/ 1147011 h 1147011"/>
                <a:gd name="connsiteX1" fmla="*/ 0 w 2889583"/>
                <a:gd name="connsiteY1" fmla="*/ 0 h 1147011"/>
                <a:gd name="connsiteX2" fmla="*/ 2889583 w 2889583"/>
                <a:gd name="connsiteY2" fmla="*/ 1147011 h 1147011"/>
                <a:gd name="connsiteX3" fmla="*/ 751973 w 2889583"/>
                <a:gd name="connsiteY3" fmla="*/ 1147011 h 1147011"/>
                <a:gd name="connsiteX0" fmla="*/ 1457825 w 2889583"/>
                <a:gd name="connsiteY0" fmla="*/ 2542674 h 2542674"/>
                <a:gd name="connsiteX1" fmla="*/ 0 w 2889583"/>
                <a:gd name="connsiteY1" fmla="*/ 0 h 2542674"/>
                <a:gd name="connsiteX2" fmla="*/ 2889583 w 2889583"/>
                <a:gd name="connsiteY2" fmla="*/ 1147011 h 2542674"/>
                <a:gd name="connsiteX3" fmla="*/ 1457825 w 2889583"/>
                <a:gd name="connsiteY3" fmla="*/ 2542674 h 2542674"/>
                <a:gd name="connsiteX0" fmla="*/ 1457825 w 1457825"/>
                <a:gd name="connsiteY0" fmla="*/ 5871410 h 5871410"/>
                <a:gd name="connsiteX1" fmla="*/ 0 w 1457825"/>
                <a:gd name="connsiteY1" fmla="*/ 3328736 h 5871410"/>
                <a:gd name="connsiteX2" fmla="*/ 1124952 w 1457825"/>
                <a:gd name="connsiteY2" fmla="*/ 0 h 5871410"/>
                <a:gd name="connsiteX3" fmla="*/ 1457825 w 1457825"/>
                <a:gd name="connsiteY3" fmla="*/ 5871410 h 5871410"/>
                <a:gd name="connsiteX0" fmla="*/ 2965783 w 2965783"/>
                <a:gd name="connsiteY0" fmla="*/ 3304673 h 3328736"/>
                <a:gd name="connsiteX1" fmla="*/ 0 w 2965783"/>
                <a:gd name="connsiteY1" fmla="*/ 3328736 h 3328736"/>
                <a:gd name="connsiteX2" fmla="*/ 1124952 w 2965783"/>
                <a:gd name="connsiteY2" fmla="*/ 0 h 3328736"/>
                <a:gd name="connsiteX3" fmla="*/ 2965783 w 2965783"/>
                <a:gd name="connsiteY3" fmla="*/ 3304673 h 3328736"/>
              </a:gdLst>
              <a:ahLst/>
              <a:cxnLst>
                <a:cxn ang="0">
                  <a:pos x="connsiteX0" y="connsiteY0"/>
                </a:cxn>
                <a:cxn ang="0">
                  <a:pos x="connsiteX1" y="connsiteY1"/>
                </a:cxn>
                <a:cxn ang="0">
                  <a:pos x="connsiteX2" y="connsiteY2"/>
                </a:cxn>
                <a:cxn ang="0">
                  <a:pos x="connsiteX3" y="connsiteY3"/>
                </a:cxn>
              </a:cxnLst>
              <a:rect l="l" t="t" r="r" b="b"/>
              <a:pathLst>
                <a:path w="2965783" h="3328736">
                  <a:moveTo>
                    <a:pt x="2965783" y="3304673"/>
                  </a:moveTo>
                  <a:lnTo>
                    <a:pt x="0" y="3328736"/>
                  </a:lnTo>
                  <a:lnTo>
                    <a:pt x="1124952" y="0"/>
                  </a:lnTo>
                  <a:lnTo>
                    <a:pt x="2965783" y="3304673"/>
                  </a:lnTo>
                  <a:close/>
                </a:path>
              </a:pathLst>
            </a:custGeom>
            <a:solidFill>
              <a:srgbClr val="B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riangle 6">
              <a:extLst>
                <a:ext uri="{FF2B5EF4-FFF2-40B4-BE49-F238E27FC236}">
                  <a16:creationId xmlns:a16="http://schemas.microsoft.com/office/drawing/2014/main" id="{37D95371-FA00-BD69-B84B-DA030CF4BF56}"/>
                </a:ext>
              </a:extLst>
            </p:cNvPr>
            <p:cNvSpPr/>
            <p:nvPr/>
          </p:nvSpPr>
          <p:spPr>
            <a:xfrm>
              <a:off x="6020" y="3429000"/>
              <a:ext cx="2548688" cy="3689684"/>
            </a:xfrm>
            <a:custGeom>
              <a:avLst/>
              <a:gdLst>
                <a:gd name="connsiteX0" fmla="*/ 0 w 2057400"/>
                <a:gd name="connsiteY0" fmla="*/ 1981200 h 1981200"/>
                <a:gd name="connsiteX1" fmla="*/ 1028700 w 2057400"/>
                <a:gd name="connsiteY1" fmla="*/ 0 h 1981200"/>
                <a:gd name="connsiteX2" fmla="*/ 2057400 w 2057400"/>
                <a:gd name="connsiteY2" fmla="*/ 1981200 h 1981200"/>
                <a:gd name="connsiteX3" fmla="*/ 0 w 2057400"/>
                <a:gd name="connsiteY3" fmla="*/ 1981200 h 1981200"/>
                <a:gd name="connsiteX0" fmla="*/ 0 w 2057400"/>
                <a:gd name="connsiteY0" fmla="*/ 3761874 h 3761874"/>
                <a:gd name="connsiteX1" fmla="*/ 1445795 w 2057400"/>
                <a:gd name="connsiteY1" fmla="*/ 0 h 3761874"/>
                <a:gd name="connsiteX2" fmla="*/ 2057400 w 2057400"/>
                <a:gd name="connsiteY2" fmla="*/ 3761874 h 3761874"/>
                <a:gd name="connsiteX3" fmla="*/ 0 w 2057400"/>
                <a:gd name="connsiteY3" fmla="*/ 3761874 h 3761874"/>
                <a:gd name="connsiteX0" fmla="*/ 0 w 2827421"/>
                <a:gd name="connsiteY0" fmla="*/ 3761874 h 3761874"/>
                <a:gd name="connsiteX1" fmla="*/ 1445795 w 2827421"/>
                <a:gd name="connsiteY1" fmla="*/ 0 h 3761874"/>
                <a:gd name="connsiteX2" fmla="*/ 2827421 w 2827421"/>
                <a:gd name="connsiteY2" fmla="*/ 2542674 h 3761874"/>
                <a:gd name="connsiteX3" fmla="*/ 0 w 2827421"/>
                <a:gd name="connsiteY3" fmla="*/ 3761874 h 3761874"/>
                <a:gd name="connsiteX0" fmla="*/ 0 w 2923673"/>
                <a:gd name="connsiteY0" fmla="*/ 3761874 h 3761874"/>
                <a:gd name="connsiteX1" fmla="*/ 1445795 w 2923673"/>
                <a:gd name="connsiteY1" fmla="*/ 0 h 3761874"/>
                <a:gd name="connsiteX2" fmla="*/ 2923673 w 2923673"/>
                <a:gd name="connsiteY2" fmla="*/ 2574758 h 3761874"/>
                <a:gd name="connsiteX3" fmla="*/ 0 w 2923673"/>
                <a:gd name="connsiteY3" fmla="*/ 3761874 h 3761874"/>
                <a:gd name="connsiteX0" fmla="*/ 0 w 2907631"/>
                <a:gd name="connsiteY0" fmla="*/ 1179095 h 2574758"/>
                <a:gd name="connsiteX1" fmla="*/ 1429753 w 2907631"/>
                <a:gd name="connsiteY1" fmla="*/ 0 h 2574758"/>
                <a:gd name="connsiteX2" fmla="*/ 2907631 w 2907631"/>
                <a:gd name="connsiteY2" fmla="*/ 2574758 h 2574758"/>
                <a:gd name="connsiteX3" fmla="*/ 0 w 2907631"/>
                <a:gd name="connsiteY3" fmla="*/ 1179095 h 2574758"/>
                <a:gd name="connsiteX0" fmla="*/ 0 w 2811378"/>
                <a:gd name="connsiteY0" fmla="*/ 1179095 h 2446422"/>
                <a:gd name="connsiteX1" fmla="*/ 1429753 w 2811378"/>
                <a:gd name="connsiteY1" fmla="*/ 0 h 2446422"/>
                <a:gd name="connsiteX2" fmla="*/ 2811378 w 2811378"/>
                <a:gd name="connsiteY2" fmla="*/ 2446422 h 2446422"/>
                <a:gd name="connsiteX3" fmla="*/ 0 w 2811378"/>
                <a:gd name="connsiteY3" fmla="*/ 1179095 h 2446422"/>
                <a:gd name="connsiteX0" fmla="*/ 0 w 2889585"/>
                <a:gd name="connsiteY0" fmla="*/ 1195137 h 2462464"/>
                <a:gd name="connsiteX1" fmla="*/ 2889585 w 2889585"/>
                <a:gd name="connsiteY1" fmla="*/ 0 h 2462464"/>
                <a:gd name="connsiteX2" fmla="*/ 2811378 w 2889585"/>
                <a:gd name="connsiteY2" fmla="*/ 2462464 h 2462464"/>
                <a:gd name="connsiteX3" fmla="*/ 0 w 2889585"/>
                <a:gd name="connsiteY3" fmla="*/ 1195137 h 2462464"/>
                <a:gd name="connsiteX0" fmla="*/ 0 w 2889585"/>
                <a:gd name="connsiteY0" fmla="*/ 1195137 h 2526632"/>
                <a:gd name="connsiteX1" fmla="*/ 2889585 w 2889585"/>
                <a:gd name="connsiteY1" fmla="*/ 0 h 2526632"/>
                <a:gd name="connsiteX2" fmla="*/ 1479884 w 2889585"/>
                <a:gd name="connsiteY2" fmla="*/ 2526632 h 2526632"/>
                <a:gd name="connsiteX3" fmla="*/ 0 w 2889585"/>
                <a:gd name="connsiteY3" fmla="*/ 1195137 h 2526632"/>
                <a:gd name="connsiteX0" fmla="*/ 0 w 2889585"/>
                <a:gd name="connsiteY0" fmla="*/ 1195137 h 1211179"/>
                <a:gd name="connsiteX1" fmla="*/ 2889585 w 2889585"/>
                <a:gd name="connsiteY1" fmla="*/ 0 h 1211179"/>
                <a:gd name="connsiteX2" fmla="*/ 2875547 w 2889585"/>
                <a:gd name="connsiteY2" fmla="*/ 1211179 h 1211179"/>
                <a:gd name="connsiteX3" fmla="*/ 0 w 2889585"/>
                <a:gd name="connsiteY3" fmla="*/ 1195137 h 1211179"/>
                <a:gd name="connsiteX0" fmla="*/ 0 w 2875547"/>
                <a:gd name="connsiteY0" fmla="*/ 1307432 h 1323474"/>
                <a:gd name="connsiteX1" fmla="*/ 1429753 w 2875547"/>
                <a:gd name="connsiteY1" fmla="*/ 0 h 1323474"/>
                <a:gd name="connsiteX2" fmla="*/ 2875547 w 2875547"/>
                <a:gd name="connsiteY2" fmla="*/ 1323474 h 1323474"/>
                <a:gd name="connsiteX3" fmla="*/ 0 w 2875547"/>
                <a:gd name="connsiteY3" fmla="*/ 1307432 h 1323474"/>
                <a:gd name="connsiteX0" fmla="*/ 0 w 2137610"/>
                <a:gd name="connsiteY0" fmla="*/ 1163053 h 1323474"/>
                <a:gd name="connsiteX1" fmla="*/ 691816 w 2137610"/>
                <a:gd name="connsiteY1" fmla="*/ 0 h 1323474"/>
                <a:gd name="connsiteX2" fmla="*/ 2137610 w 2137610"/>
                <a:gd name="connsiteY2" fmla="*/ 1323474 h 1323474"/>
                <a:gd name="connsiteX3" fmla="*/ 0 w 2137610"/>
                <a:gd name="connsiteY3" fmla="*/ 1163053 h 1323474"/>
                <a:gd name="connsiteX0" fmla="*/ 0 w 1592178"/>
                <a:gd name="connsiteY0" fmla="*/ 1163053 h 1163053"/>
                <a:gd name="connsiteX1" fmla="*/ 691816 w 1592178"/>
                <a:gd name="connsiteY1" fmla="*/ 0 h 1163053"/>
                <a:gd name="connsiteX2" fmla="*/ 1592178 w 1592178"/>
                <a:gd name="connsiteY2" fmla="*/ 1130969 h 1163053"/>
                <a:gd name="connsiteX3" fmla="*/ 0 w 1592178"/>
                <a:gd name="connsiteY3" fmla="*/ 1163053 h 1163053"/>
                <a:gd name="connsiteX0" fmla="*/ 0 w 3100136"/>
                <a:gd name="connsiteY0" fmla="*/ 1163053 h 1195137"/>
                <a:gd name="connsiteX1" fmla="*/ 691816 w 3100136"/>
                <a:gd name="connsiteY1" fmla="*/ 0 h 1195137"/>
                <a:gd name="connsiteX2" fmla="*/ 3100136 w 3100136"/>
                <a:gd name="connsiteY2" fmla="*/ 1195137 h 1195137"/>
                <a:gd name="connsiteX3" fmla="*/ 0 w 3100136"/>
                <a:gd name="connsiteY3" fmla="*/ 1163053 h 1195137"/>
                <a:gd name="connsiteX0" fmla="*/ 751973 w 2408320"/>
                <a:gd name="connsiteY0" fmla="*/ 1147011 h 1195137"/>
                <a:gd name="connsiteX1" fmla="*/ 0 w 2408320"/>
                <a:gd name="connsiteY1" fmla="*/ 0 h 1195137"/>
                <a:gd name="connsiteX2" fmla="*/ 2408320 w 2408320"/>
                <a:gd name="connsiteY2" fmla="*/ 1195137 h 1195137"/>
                <a:gd name="connsiteX3" fmla="*/ 751973 w 2408320"/>
                <a:gd name="connsiteY3" fmla="*/ 1147011 h 1195137"/>
                <a:gd name="connsiteX0" fmla="*/ 751973 w 2889583"/>
                <a:gd name="connsiteY0" fmla="*/ 1147011 h 1147011"/>
                <a:gd name="connsiteX1" fmla="*/ 0 w 2889583"/>
                <a:gd name="connsiteY1" fmla="*/ 0 h 1147011"/>
                <a:gd name="connsiteX2" fmla="*/ 2889583 w 2889583"/>
                <a:gd name="connsiteY2" fmla="*/ 1147011 h 1147011"/>
                <a:gd name="connsiteX3" fmla="*/ 751973 w 2889583"/>
                <a:gd name="connsiteY3" fmla="*/ 1147011 h 1147011"/>
                <a:gd name="connsiteX0" fmla="*/ 1457825 w 2889583"/>
                <a:gd name="connsiteY0" fmla="*/ 2542674 h 2542674"/>
                <a:gd name="connsiteX1" fmla="*/ 0 w 2889583"/>
                <a:gd name="connsiteY1" fmla="*/ 0 h 2542674"/>
                <a:gd name="connsiteX2" fmla="*/ 2889583 w 2889583"/>
                <a:gd name="connsiteY2" fmla="*/ 1147011 h 2542674"/>
                <a:gd name="connsiteX3" fmla="*/ 1457825 w 2889583"/>
                <a:gd name="connsiteY3" fmla="*/ 2542674 h 2542674"/>
                <a:gd name="connsiteX0" fmla="*/ 1457825 w 1457825"/>
                <a:gd name="connsiteY0" fmla="*/ 5871410 h 5871410"/>
                <a:gd name="connsiteX1" fmla="*/ 0 w 1457825"/>
                <a:gd name="connsiteY1" fmla="*/ 3328736 h 5871410"/>
                <a:gd name="connsiteX2" fmla="*/ 1124952 w 1457825"/>
                <a:gd name="connsiteY2" fmla="*/ 0 h 5871410"/>
                <a:gd name="connsiteX3" fmla="*/ 1457825 w 1457825"/>
                <a:gd name="connsiteY3" fmla="*/ 5871410 h 5871410"/>
                <a:gd name="connsiteX0" fmla="*/ 2965783 w 2965783"/>
                <a:gd name="connsiteY0" fmla="*/ 3304673 h 3328736"/>
                <a:gd name="connsiteX1" fmla="*/ 0 w 2965783"/>
                <a:gd name="connsiteY1" fmla="*/ 3328736 h 3328736"/>
                <a:gd name="connsiteX2" fmla="*/ 1124952 w 2965783"/>
                <a:gd name="connsiteY2" fmla="*/ 0 h 3328736"/>
                <a:gd name="connsiteX3" fmla="*/ 2965783 w 2965783"/>
                <a:gd name="connsiteY3" fmla="*/ 3304673 h 3328736"/>
                <a:gd name="connsiteX0" fmla="*/ 2484520 w 2484520"/>
                <a:gd name="connsiteY0" fmla="*/ 3689684 h 3689684"/>
                <a:gd name="connsiteX1" fmla="*/ 0 w 2484520"/>
                <a:gd name="connsiteY1" fmla="*/ 3328736 h 3689684"/>
                <a:gd name="connsiteX2" fmla="*/ 1124952 w 2484520"/>
                <a:gd name="connsiteY2" fmla="*/ 0 h 3689684"/>
                <a:gd name="connsiteX3" fmla="*/ 2484520 w 2484520"/>
                <a:gd name="connsiteY3" fmla="*/ 3689684 h 3689684"/>
                <a:gd name="connsiteX0" fmla="*/ 2548688 w 2548688"/>
                <a:gd name="connsiteY0" fmla="*/ 3689684 h 3689684"/>
                <a:gd name="connsiteX1" fmla="*/ 0 w 2548688"/>
                <a:gd name="connsiteY1" fmla="*/ 3633536 h 3689684"/>
                <a:gd name="connsiteX2" fmla="*/ 1189120 w 2548688"/>
                <a:gd name="connsiteY2" fmla="*/ 0 h 3689684"/>
                <a:gd name="connsiteX3" fmla="*/ 2548688 w 2548688"/>
                <a:gd name="connsiteY3" fmla="*/ 3689684 h 3689684"/>
              </a:gdLst>
              <a:ahLst/>
              <a:cxnLst>
                <a:cxn ang="0">
                  <a:pos x="connsiteX0" y="connsiteY0"/>
                </a:cxn>
                <a:cxn ang="0">
                  <a:pos x="connsiteX1" y="connsiteY1"/>
                </a:cxn>
                <a:cxn ang="0">
                  <a:pos x="connsiteX2" y="connsiteY2"/>
                </a:cxn>
                <a:cxn ang="0">
                  <a:pos x="connsiteX3" y="connsiteY3"/>
                </a:cxn>
              </a:cxnLst>
              <a:rect l="l" t="t" r="r" b="b"/>
              <a:pathLst>
                <a:path w="2548688" h="3689684">
                  <a:moveTo>
                    <a:pt x="2548688" y="3689684"/>
                  </a:moveTo>
                  <a:lnTo>
                    <a:pt x="0" y="3633536"/>
                  </a:lnTo>
                  <a:lnTo>
                    <a:pt x="1189120" y="0"/>
                  </a:lnTo>
                  <a:lnTo>
                    <a:pt x="2548688" y="3689684"/>
                  </a:lnTo>
                  <a:close/>
                </a:path>
              </a:pathLst>
            </a:custGeom>
            <a:solidFill>
              <a:srgbClr val="B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riangle 6">
              <a:extLst>
                <a:ext uri="{FF2B5EF4-FFF2-40B4-BE49-F238E27FC236}">
                  <a16:creationId xmlns:a16="http://schemas.microsoft.com/office/drawing/2014/main" id="{BADB9A78-DAAF-32E0-4894-90AAA3B8C11E}"/>
                </a:ext>
              </a:extLst>
            </p:cNvPr>
            <p:cNvSpPr/>
            <p:nvPr/>
          </p:nvSpPr>
          <p:spPr>
            <a:xfrm>
              <a:off x="2509592" y="4617121"/>
              <a:ext cx="2891588" cy="2478506"/>
            </a:xfrm>
            <a:custGeom>
              <a:avLst/>
              <a:gdLst>
                <a:gd name="connsiteX0" fmla="*/ 0 w 2057400"/>
                <a:gd name="connsiteY0" fmla="*/ 1981200 h 1981200"/>
                <a:gd name="connsiteX1" fmla="*/ 1028700 w 2057400"/>
                <a:gd name="connsiteY1" fmla="*/ 0 h 1981200"/>
                <a:gd name="connsiteX2" fmla="*/ 2057400 w 2057400"/>
                <a:gd name="connsiteY2" fmla="*/ 1981200 h 1981200"/>
                <a:gd name="connsiteX3" fmla="*/ 0 w 2057400"/>
                <a:gd name="connsiteY3" fmla="*/ 1981200 h 1981200"/>
                <a:gd name="connsiteX0" fmla="*/ 0 w 2057400"/>
                <a:gd name="connsiteY0" fmla="*/ 3761874 h 3761874"/>
                <a:gd name="connsiteX1" fmla="*/ 1445795 w 2057400"/>
                <a:gd name="connsiteY1" fmla="*/ 0 h 3761874"/>
                <a:gd name="connsiteX2" fmla="*/ 2057400 w 2057400"/>
                <a:gd name="connsiteY2" fmla="*/ 3761874 h 3761874"/>
                <a:gd name="connsiteX3" fmla="*/ 0 w 2057400"/>
                <a:gd name="connsiteY3" fmla="*/ 3761874 h 3761874"/>
                <a:gd name="connsiteX0" fmla="*/ 0 w 2827421"/>
                <a:gd name="connsiteY0" fmla="*/ 3761874 h 3761874"/>
                <a:gd name="connsiteX1" fmla="*/ 1445795 w 2827421"/>
                <a:gd name="connsiteY1" fmla="*/ 0 h 3761874"/>
                <a:gd name="connsiteX2" fmla="*/ 2827421 w 2827421"/>
                <a:gd name="connsiteY2" fmla="*/ 2542674 h 3761874"/>
                <a:gd name="connsiteX3" fmla="*/ 0 w 2827421"/>
                <a:gd name="connsiteY3" fmla="*/ 3761874 h 3761874"/>
                <a:gd name="connsiteX0" fmla="*/ 0 w 2923673"/>
                <a:gd name="connsiteY0" fmla="*/ 3761874 h 3761874"/>
                <a:gd name="connsiteX1" fmla="*/ 1445795 w 2923673"/>
                <a:gd name="connsiteY1" fmla="*/ 0 h 3761874"/>
                <a:gd name="connsiteX2" fmla="*/ 2923673 w 2923673"/>
                <a:gd name="connsiteY2" fmla="*/ 2574758 h 3761874"/>
                <a:gd name="connsiteX3" fmla="*/ 0 w 2923673"/>
                <a:gd name="connsiteY3" fmla="*/ 3761874 h 3761874"/>
                <a:gd name="connsiteX0" fmla="*/ 0 w 2907631"/>
                <a:gd name="connsiteY0" fmla="*/ 1179095 h 2574758"/>
                <a:gd name="connsiteX1" fmla="*/ 1429753 w 2907631"/>
                <a:gd name="connsiteY1" fmla="*/ 0 h 2574758"/>
                <a:gd name="connsiteX2" fmla="*/ 2907631 w 2907631"/>
                <a:gd name="connsiteY2" fmla="*/ 2574758 h 2574758"/>
                <a:gd name="connsiteX3" fmla="*/ 0 w 2907631"/>
                <a:gd name="connsiteY3" fmla="*/ 1179095 h 2574758"/>
                <a:gd name="connsiteX0" fmla="*/ 0 w 2811378"/>
                <a:gd name="connsiteY0" fmla="*/ 1179095 h 2446422"/>
                <a:gd name="connsiteX1" fmla="*/ 1429753 w 2811378"/>
                <a:gd name="connsiteY1" fmla="*/ 0 h 2446422"/>
                <a:gd name="connsiteX2" fmla="*/ 2811378 w 2811378"/>
                <a:gd name="connsiteY2" fmla="*/ 2446422 h 2446422"/>
                <a:gd name="connsiteX3" fmla="*/ 0 w 2811378"/>
                <a:gd name="connsiteY3" fmla="*/ 1179095 h 2446422"/>
                <a:gd name="connsiteX0" fmla="*/ 0 w 2889585"/>
                <a:gd name="connsiteY0" fmla="*/ 1195137 h 2462464"/>
                <a:gd name="connsiteX1" fmla="*/ 2889585 w 2889585"/>
                <a:gd name="connsiteY1" fmla="*/ 0 h 2462464"/>
                <a:gd name="connsiteX2" fmla="*/ 2811378 w 2889585"/>
                <a:gd name="connsiteY2" fmla="*/ 2462464 h 2462464"/>
                <a:gd name="connsiteX3" fmla="*/ 0 w 2889585"/>
                <a:gd name="connsiteY3" fmla="*/ 1195137 h 2462464"/>
                <a:gd name="connsiteX0" fmla="*/ 0 w 2889585"/>
                <a:gd name="connsiteY0" fmla="*/ 1195137 h 2526632"/>
                <a:gd name="connsiteX1" fmla="*/ 2889585 w 2889585"/>
                <a:gd name="connsiteY1" fmla="*/ 0 h 2526632"/>
                <a:gd name="connsiteX2" fmla="*/ 1479884 w 2889585"/>
                <a:gd name="connsiteY2" fmla="*/ 2526632 h 2526632"/>
                <a:gd name="connsiteX3" fmla="*/ 0 w 2889585"/>
                <a:gd name="connsiteY3" fmla="*/ 1195137 h 2526632"/>
                <a:gd name="connsiteX0" fmla="*/ 0 w 2889585"/>
                <a:gd name="connsiteY0" fmla="*/ 1195137 h 1211179"/>
                <a:gd name="connsiteX1" fmla="*/ 2889585 w 2889585"/>
                <a:gd name="connsiteY1" fmla="*/ 0 h 1211179"/>
                <a:gd name="connsiteX2" fmla="*/ 2875547 w 2889585"/>
                <a:gd name="connsiteY2" fmla="*/ 1211179 h 1211179"/>
                <a:gd name="connsiteX3" fmla="*/ 0 w 2889585"/>
                <a:gd name="connsiteY3" fmla="*/ 1195137 h 1211179"/>
                <a:gd name="connsiteX0" fmla="*/ 0 w 2875547"/>
                <a:gd name="connsiteY0" fmla="*/ 1307432 h 1323474"/>
                <a:gd name="connsiteX1" fmla="*/ 1429753 w 2875547"/>
                <a:gd name="connsiteY1" fmla="*/ 0 h 1323474"/>
                <a:gd name="connsiteX2" fmla="*/ 2875547 w 2875547"/>
                <a:gd name="connsiteY2" fmla="*/ 1323474 h 1323474"/>
                <a:gd name="connsiteX3" fmla="*/ 0 w 2875547"/>
                <a:gd name="connsiteY3" fmla="*/ 1307432 h 1323474"/>
                <a:gd name="connsiteX0" fmla="*/ 0 w 2137610"/>
                <a:gd name="connsiteY0" fmla="*/ 1163053 h 1323474"/>
                <a:gd name="connsiteX1" fmla="*/ 691816 w 2137610"/>
                <a:gd name="connsiteY1" fmla="*/ 0 h 1323474"/>
                <a:gd name="connsiteX2" fmla="*/ 2137610 w 2137610"/>
                <a:gd name="connsiteY2" fmla="*/ 1323474 h 1323474"/>
                <a:gd name="connsiteX3" fmla="*/ 0 w 2137610"/>
                <a:gd name="connsiteY3" fmla="*/ 1163053 h 1323474"/>
                <a:gd name="connsiteX0" fmla="*/ 0 w 1592178"/>
                <a:gd name="connsiteY0" fmla="*/ 1163053 h 1163053"/>
                <a:gd name="connsiteX1" fmla="*/ 691816 w 1592178"/>
                <a:gd name="connsiteY1" fmla="*/ 0 h 1163053"/>
                <a:gd name="connsiteX2" fmla="*/ 1592178 w 1592178"/>
                <a:gd name="connsiteY2" fmla="*/ 1130969 h 1163053"/>
                <a:gd name="connsiteX3" fmla="*/ 0 w 1592178"/>
                <a:gd name="connsiteY3" fmla="*/ 1163053 h 1163053"/>
                <a:gd name="connsiteX0" fmla="*/ 0 w 3100136"/>
                <a:gd name="connsiteY0" fmla="*/ 1163053 h 1195137"/>
                <a:gd name="connsiteX1" fmla="*/ 691816 w 3100136"/>
                <a:gd name="connsiteY1" fmla="*/ 0 h 1195137"/>
                <a:gd name="connsiteX2" fmla="*/ 3100136 w 3100136"/>
                <a:gd name="connsiteY2" fmla="*/ 1195137 h 1195137"/>
                <a:gd name="connsiteX3" fmla="*/ 0 w 3100136"/>
                <a:gd name="connsiteY3" fmla="*/ 1163053 h 1195137"/>
                <a:gd name="connsiteX0" fmla="*/ 751973 w 2408320"/>
                <a:gd name="connsiteY0" fmla="*/ 1147011 h 1195137"/>
                <a:gd name="connsiteX1" fmla="*/ 0 w 2408320"/>
                <a:gd name="connsiteY1" fmla="*/ 0 h 1195137"/>
                <a:gd name="connsiteX2" fmla="*/ 2408320 w 2408320"/>
                <a:gd name="connsiteY2" fmla="*/ 1195137 h 1195137"/>
                <a:gd name="connsiteX3" fmla="*/ 751973 w 2408320"/>
                <a:gd name="connsiteY3" fmla="*/ 1147011 h 1195137"/>
                <a:gd name="connsiteX0" fmla="*/ 0 w 3838073"/>
                <a:gd name="connsiteY0" fmla="*/ 2478506 h 2478506"/>
                <a:gd name="connsiteX1" fmla="*/ 1429753 w 3838073"/>
                <a:gd name="connsiteY1" fmla="*/ 0 h 2478506"/>
                <a:gd name="connsiteX2" fmla="*/ 3838073 w 3838073"/>
                <a:gd name="connsiteY2" fmla="*/ 1195137 h 2478506"/>
                <a:gd name="connsiteX3" fmla="*/ 0 w 3838073"/>
                <a:gd name="connsiteY3" fmla="*/ 2478506 h 2478506"/>
                <a:gd name="connsiteX0" fmla="*/ 0 w 2827420"/>
                <a:gd name="connsiteY0" fmla="*/ 2478506 h 2478506"/>
                <a:gd name="connsiteX1" fmla="*/ 1429753 w 2827420"/>
                <a:gd name="connsiteY1" fmla="*/ 0 h 2478506"/>
                <a:gd name="connsiteX2" fmla="*/ 2827420 w 2827420"/>
                <a:gd name="connsiteY2" fmla="*/ 1034716 h 2478506"/>
                <a:gd name="connsiteX3" fmla="*/ 0 w 2827420"/>
                <a:gd name="connsiteY3" fmla="*/ 2478506 h 2478506"/>
                <a:gd name="connsiteX0" fmla="*/ 0 w 2891588"/>
                <a:gd name="connsiteY0" fmla="*/ 2478506 h 2478506"/>
                <a:gd name="connsiteX1" fmla="*/ 1429753 w 2891588"/>
                <a:gd name="connsiteY1" fmla="*/ 0 h 2478506"/>
                <a:gd name="connsiteX2" fmla="*/ 2891588 w 2891588"/>
                <a:gd name="connsiteY2" fmla="*/ 1082842 h 2478506"/>
                <a:gd name="connsiteX3" fmla="*/ 0 w 2891588"/>
                <a:gd name="connsiteY3" fmla="*/ 2478506 h 2478506"/>
              </a:gdLst>
              <a:ahLst/>
              <a:cxnLst>
                <a:cxn ang="0">
                  <a:pos x="connsiteX0" y="connsiteY0"/>
                </a:cxn>
                <a:cxn ang="0">
                  <a:pos x="connsiteX1" y="connsiteY1"/>
                </a:cxn>
                <a:cxn ang="0">
                  <a:pos x="connsiteX2" y="connsiteY2"/>
                </a:cxn>
                <a:cxn ang="0">
                  <a:pos x="connsiteX3" y="connsiteY3"/>
                </a:cxn>
              </a:cxnLst>
              <a:rect l="l" t="t" r="r" b="b"/>
              <a:pathLst>
                <a:path w="2891588" h="2478506">
                  <a:moveTo>
                    <a:pt x="0" y="2478506"/>
                  </a:moveTo>
                  <a:lnTo>
                    <a:pt x="1429753" y="0"/>
                  </a:lnTo>
                  <a:lnTo>
                    <a:pt x="2891588" y="1082842"/>
                  </a:lnTo>
                  <a:lnTo>
                    <a:pt x="0" y="2478506"/>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riangle 6">
              <a:extLst>
                <a:ext uri="{FF2B5EF4-FFF2-40B4-BE49-F238E27FC236}">
                  <a16:creationId xmlns:a16="http://schemas.microsoft.com/office/drawing/2014/main" id="{AFDB0D0A-F0B2-6B9D-6D8A-A02A7EBF25A0}"/>
                </a:ext>
              </a:extLst>
            </p:cNvPr>
            <p:cNvSpPr/>
            <p:nvPr/>
          </p:nvSpPr>
          <p:spPr>
            <a:xfrm>
              <a:off x="2556711" y="5702968"/>
              <a:ext cx="2809374" cy="1403686"/>
            </a:xfrm>
            <a:custGeom>
              <a:avLst/>
              <a:gdLst>
                <a:gd name="connsiteX0" fmla="*/ 0 w 2057400"/>
                <a:gd name="connsiteY0" fmla="*/ 1981200 h 1981200"/>
                <a:gd name="connsiteX1" fmla="*/ 1028700 w 2057400"/>
                <a:gd name="connsiteY1" fmla="*/ 0 h 1981200"/>
                <a:gd name="connsiteX2" fmla="*/ 2057400 w 2057400"/>
                <a:gd name="connsiteY2" fmla="*/ 1981200 h 1981200"/>
                <a:gd name="connsiteX3" fmla="*/ 0 w 2057400"/>
                <a:gd name="connsiteY3" fmla="*/ 1981200 h 1981200"/>
                <a:gd name="connsiteX0" fmla="*/ 0 w 2057400"/>
                <a:gd name="connsiteY0" fmla="*/ 3761874 h 3761874"/>
                <a:gd name="connsiteX1" fmla="*/ 1445795 w 2057400"/>
                <a:gd name="connsiteY1" fmla="*/ 0 h 3761874"/>
                <a:gd name="connsiteX2" fmla="*/ 2057400 w 2057400"/>
                <a:gd name="connsiteY2" fmla="*/ 3761874 h 3761874"/>
                <a:gd name="connsiteX3" fmla="*/ 0 w 2057400"/>
                <a:gd name="connsiteY3" fmla="*/ 3761874 h 3761874"/>
                <a:gd name="connsiteX0" fmla="*/ 0 w 2827421"/>
                <a:gd name="connsiteY0" fmla="*/ 3761874 h 3761874"/>
                <a:gd name="connsiteX1" fmla="*/ 1445795 w 2827421"/>
                <a:gd name="connsiteY1" fmla="*/ 0 h 3761874"/>
                <a:gd name="connsiteX2" fmla="*/ 2827421 w 2827421"/>
                <a:gd name="connsiteY2" fmla="*/ 2542674 h 3761874"/>
                <a:gd name="connsiteX3" fmla="*/ 0 w 2827421"/>
                <a:gd name="connsiteY3" fmla="*/ 3761874 h 3761874"/>
                <a:gd name="connsiteX0" fmla="*/ 0 w 2923673"/>
                <a:gd name="connsiteY0" fmla="*/ 3761874 h 3761874"/>
                <a:gd name="connsiteX1" fmla="*/ 1445795 w 2923673"/>
                <a:gd name="connsiteY1" fmla="*/ 0 h 3761874"/>
                <a:gd name="connsiteX2" fmla="*/ 2923673 w 2923673"/>
                <a:gd name="connsiteY2" fmla="*/ 2574758 h 3761874"/>
                <a:gd name="connsiteX3" fmla="*/ 0 w 2923673"/>
                <a:gd name="connsiteY3" fmla="*/ 3761874 h 3761874"/>
                <a:gd name="connsiteX0" fmla="*/ 0 w 2907631"/>
                <a:gd name="connsiteY0" fmla="*/ 1179095 h 2574758"/>
                <a:gd name="connsiteX1" fmla="*/ 1429753 w 2907631"/>
                <a:gd name="connsiteY1" fmla="*/ 0 h 2574758"/>
                <a:gd name="connsiteX2" fmla="*/ 2907631 w 2907631"/>
                <a:gd name="connsiteY2" fmla="*/ 2574758 h 2574758"/>
                <a:gd name="connsiteX3" fmla="*/ 0 w 2907631"/>
                <a:gd name="connsiteY3" fmla="*/ 1179095 h 2574758"/>
                <a:gd name="connsiteX0" fmla="*/ 0 w 2811378"/>
                <a:gd name="connsiteY0" fmla="*/ 1179095 h 2446422"/>
                <a:gd name="connsiteX1" fmla="*/ 1429753 w 2811378"/>
                <a:gd name="connsiteY1" fmla="*/ 0 h 2446422"/>
                <a:gd name="connsiteX2" fmla="*/ 2811378 w 2811378"/>
                <a:gd name="connsiteY2" fmla="*/ 2446422 h 2446422"/>
                <a:gd name="connsiteX3" fmla="*/ 0 w 2811378"/>
                <a:gd name="connsiteY3" fmla="*/ 1179095 h 2446422"/>
                <a:gd name="connsiteX0" fmla="*/ 0 w 2889585"/>
                <a:gd name="connsiteY0" fmla="*/ 1195137 h 2462464"/>
                <a:gd name="connsiteX1" fmla="*/ 2889585 w 2889585"/>
                <a:gd name="connsiteY1" fmla="*/ 0 h 2462464"/>
                <a:gd name="connsiteX2" fmla="*/ 2811378 w 2889585"/>
                <a:gd name="connsiteY2" fmla="*/ 2462464 h 2462464"/>
                <a:gd name="connsiteX3" fmla="*/ 0 w 2889585"/>
                <a:gd name="connsiteY3" fmla="*/ 1195137 h 2462464"/>
                <a:gd name="connsiteX0" fmla="*/ 0 w 2889585"/>
                <a:gd name="connsiteY0" fmla="*/ 1195137 h 2526632"/>
                <a:gd name="connsiteX1" fmla="*/ 2889585 w 2889585"/>
                <a:gd name="connsiteY1" fmla="*/ 0 h 2526632"/>
                <a:gd name="connsiteX2" fmla="*/ 1479884 w 2889585"/>
                <a:gd name="connsiteY2" fmla="*/ 2526632 h 2526632"/>
                <a:gd name="connsiteX3" fmla="*/ 0 w 2889585"/>
                <a:gd name="connsiteY3" fmla="*/ 1195137 h 2526632"/>
                <a:gd name="connsiteX0" fmla="*/ 0 w 2889585"/>
                <a:gd name="connsiteY0" fmla="*/ 1195137 h 1211179"/>
                <a:gd name="connsiteX1" fmla="*/ 2889585 w 2889585"/>
                <a:gd name="connsiteY1" fmla="*/ 0 h 1211179"/>
                <a:gd name="connsiteX2" fmla="*/ 2875547 w 2889585"/>
                <a:gd name="connsiteY2" fmla="*/ 1211179 h 1211179"/>
                <a:gd name="connsiteX3" fmla="*/ 0 w 2889585"/>
                <a:gd name="connsiteY3" fmla="*/ 1195137 h 1211179"/>
                <a:gd name="connsiteX0" fmla="*/ 0 w 2875547"/>
                <a:gd name="connsiteY0" fmla="*/ 1307432 h 1323474"/>
                <a:gd name="connsiteX1" fmla="*/ 1429753 w 2875547"/>
                <a:gd name="connsiteY1" fmla="*/ 0 h 1323474"/>
                <a:gd name="connsiteX2" fmla="*/ 2875547 w 2875547"/>
                <a:gd name="connsiteY2" fmla="*/ 1323474 h 1323474"/>
                <a:gd name="connsiteX3" fmla="*/ 0 w 2875547"/>
                <a:gd name="connsiteY3" fmla="*/ 1307432 h 1323474"/>
                <a:gd name="connsiteX0" fmla="*/ 0 w 2137610"/>
                <a:gd name="connsiteY0" fmla="*/ 1163053 h 1323474"/>
                <a:gd name="connsiteX1" fmla="*/ 691816 w 2137610"/>
                <a:gd name="connsiteY1" fmla="*/ 0 h 1323474"/>
                <a:gd name="connsiteX2" fmla="*/ 2137610 w 2137610"/>
                <a:gd name="connsiteY2" fmla="*/ 1323474 h 1323474"/>
                <a:gd name="connsiteX3" fmla="*/ 0 w 2137610"/>
                <a:gd name="connsiteY3" fmla="*/ 1163053 h 1323474"/>
                <a:gd name="connsiteX0" fmla="*/ 0 w 1592178"/>
                <a:gd name="connsiteY0" fmla="*/ 1163053 h 1163053"/>
                <a:gd name="connsiteX1" fmla="*/ 691816 w 1592178"/>
                <a:gd name="connsiteY1" fmla="*/ 0 h 1163053"/>
                <a:gd name="connsiteX2" fmla="*/ 1592178 w 1592178"/>
                <a:gd name="connsiteY2" fmla="*/ 1130969 h 1163053"/>
                <a:gd name="connsiteX3" fmla="*/ 0 w 1592178"/>
                <a:gd name="connsiteY3" fmla="*/ 1163053 h 1163053"/>
                <a:gd name="connsiteX0" fmla="*/ 0 w 3725778"/>
                <a:gd name="connsiteY0" fmla="*/ 1355559 h 1355559"/>
                <a:gd name="connsiteX1" fmla="*/ 2825416 w 3725778"/>
                <a:gd name="connsiteY1" fmla="*/ 0 h 1355559"/>
                <a:gd name="connsiteX2" fmla="*/ 3725778 w 3725778"/>
                <a:gd name="connsiteY2" fmla="*/ 1130969 h 1355559"/>
                <a:gd name="connsiteX3" fmla="*/ 0 w 3725778"/>
                <a:gd name="connsiteY3" fmla="*/ 1355559 h 1355559"/>
                <a:gd name="connsiteX0" fmla="*/ 0 w 2825416"/>
                <a:gd name="connsiteY0" fmla="*/ 1355559 h 1355559"/>
                <a:gd name="connsiteX1" fmla="*/ 2825416 w 2825416"/>
                <a:gd name="connsiteY1" fmla="*/ 0 h 1355559"/>
                <a:gd name="connsiteX2" fmla="*/ 2057399 w 2825416"/>
                <a:gd name="connsiteY2" fmla="*/ 1243264 h 1355559"/>
                <a:gd name="connsiteX3" fmla="*/ 0 w 2825416"/>
                <a:gd name="connsiteY3" fmla="*/ 1355559 h 1355559"/>
                <a:gd name="connsiteX0" fmla="*/ 0 w 2825416"/>
                <a:gd name="connsiteY0" fmla="*/ 1355559 h 1355559"/>
                <a:gd name="connsiteX1" fmla="*/ 2825416 w 2825416"/>
                <a:gd name="connsiteY1" fmla="*/ 0 h 1355559"/>
                <a:gd name="connsiteX2" fmla="*/ 2057399 w 2825416"/>
                <a:gd name="connsiteY2" fmla="*/ 1130969 h 1355559"/>
                <a:gd name="connsiteX3" fmla="*/ 0 w 2825416"/>
                <a:gd name="connsiteY3" fmla="*/ 1355559 h 1355559"/>
                <a:gd name="connsiteX0" fmla="*/ 0 w 2825416"/>
                <a:gd name="connsiteY0" fmla="*/ 1355559 h 1355559"/>
                <a:gd name="connsiteX1" fmla="*/ 2825416 w 2825416"/>
                <a:gd name="connsiteY1" fmla="*/ 0 h 1355559"/>
                <a:gd name="connsiteX2" fmla="*/ 2185736 w 2825416"/>
                <a:gd name="connsiteY2" fmla="*/ 1163053 h 1355559"/>
                <a:gd name="connsiteX3" fmla="*/ 0 w 2825416"/>
                <a:gd name="connsiteY3" fmla="*/ 1355559 h 1355559"/>
                <a:gd name="connsiteX0" fmla="*/ 0 w 2809374"/>
                <a:gd name="connsiteY0" fmla="*/ 1403686 h 1403686"/>
                <a:gd name="connsiteX1" fmla="*/ 2809374 w 2809374"/>
                <a:gd name="connsiteY1" fmla="*/ 0 h 1403686"/>
                <a:gd name="connsiteX2" fmla="*/ 2185736 w 2809374"/>
                <a:gd name="connsiteY2" fmla="*/ 1211180 h 1403686"/>
                <a:gd name="connsiteX3" fmla="*/ 0 w 2809374"/>
                <a:gd name="connsiteY3" fmla="*/ 1403686 h 1403686"/>
              </a:gdLst>
              <a:ahLst/>
              <a:cxnLst>
                <a:cxn ang="0">
                  <a:pos x="connsiteX0" y="connsiteY0"/>
                </a:cxn>
                <a:cxn ang="0">
                  <a:pos x="connsiteX1" y="connsiteY1"/>
                </a:cxn>
                <a:cxn ang="0">
                  <a:pos x="connsiteX2" y="connsiteY2"/>
                </a:cxn>
                <a:cxn ang="0">
                  <a:pos x="connsiteX3" y="connsiteY3"/>
                </a:cxn>
              </a:cxnLst>
              <a:rect l="l" t="t" r="r" b="b"/>
              <a:pathLst>
                <a:path w="2809374" h="1403686">
                  <a:moveTo>
                    <a:pt x="0" y="1403686"/>
                  </a:moveTo>
                  <a:lnTo>
                    <a:pt x="2809374" y="0"/>
                  </a:lnTo>
                  <a:lnTo>
                    <a:pt x="2185736" y="1211180"/>
                  </a:lnTo>
                  <a:lnTo>
                    <a:pt x="0" y="1403686"/>
                  </a:lnTo>
                  <a:close/>
                </a:path>
              </a:pathLst>
            </a:cu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riangle 6">
              <a:extLst>
                <a:ext uri="{FF2B5EF4-FFF2-40B4-BE49-F238E27FC236}">
                  <a16:creationId xmlns:a16="http://schemas.microsoft.com/office/drawing/2014/main" id="{398C446A-8C3A-5EE3-9A3C-8D6EA173B7BA}"/>
                </a:ext>
              </a:extLst>
            </p:cNvPr>
            <p:cNvSpPr/>
            <p:nvPr/>
          </p:nvSpPr>
          <p:spPr>
            <a:xfrm>
              <a:off x="1216190" y="3412959"/>
              <a:ext cx="2697079" cy="3609473"/>
            </a:xfrm>
            <a:custGeom>
              <a:avLst/>
              <a:gdLst>
                <a:gd name="connsiteX0" fmla="*/ 0 w 2057400"/>
                <a:gd name="connsiteY0" fmla="*/ 1981200 h 1981200"/>
                <a:gd name="connsiteX1" fmla="*/ 1028700 w 2057400"/>
                <a:gd name="connsiteY1" fmla="*/ 0 h 1981200"/>
                <a:gd name="connsiteX2" fmla="*/ 2057400 w 2057400"/>
                <a:gd name="connsiteY2" fmla="*/ 1981200 h 1981200"/>
                <a:gd name="connsiteX3" fmla="*/ 0 w 2057400"/>
                <a:gd name="connsiteY3" fmla="*/ 1981200 h 1981200"/>
                <a:gd name="connsiteX0" fmla="*/ 0 w 2057400"/>
                <a:gd name="connsiteY0" fmla="*/ 3761874 h 3761874"/>
                <a:gd name="connsiteX1" fmla="*/ 1445795 w 2057400"/>
                <a:gd name="connsiteY1" fmla="*/ 0 h 3761874"/>
                <a:gd name="connsiteX2" fmla="*/ 2057400 w 2057400"/>
                <a:gd name="connsiteY2" fmla="*/ 3761874 h 3761874"/>
                <a:gd name="connsiteX3" fmla="*/ 0 w 2057400"/>
                <a:gd name="connsiteY3" fmla="*/ 3761874 h 3761874"/>
                <a:gd name="connsiteX0" fmla="*/ 0 w 2827421"/>
                <a:gd name="connsiteY0" fmla="*/ 3761874 h 3761874"/>
                <a:gd name="connsiteX1" fmla="*/ 1445795 w 2827421"/>
                <a:gd name="connsiteY1" fmla="*/ 0 h 3761874"/>
                <a:gd name="connsiteX2" fmla="*/ 2827421 w 2827421"/>
                <a:gd name="connsiteY2" fmla="*/ 2542674 h 3761874"/>
                <a:gd name="connsiteX3" fmla="*/ 0 w 2827421"/>
                <a:gd name="connsiteY3" fmla="*/ 3761874 h 3761874"/>
                <a:gd name="connsiteX0" fmla="*/ 0 w 2923673"/>
                <a:gd name="connsiteY0" fmla="*/ 3761874 h 3761874"/>
                <a:gd name="connsiteX1" fmla="*/ 1445795 w 2923673"/>
                <a:gd name="connsiteY1" fmla="*/ 0 h 3761874"/>
                <a:gd name="connsiteX2" fmla="*/ 2923673 w 2923673"/>
                <a:gd name="connsiteY2" fmla="*/ 2574758 h 3761874"/>
                <a:gd name="connsiteX3" fmla="*/ 0 w 2923673"/>
                <a:gd name="connsiteY3" fmla="*/ 3761874 h 3761874"/>
                <a:gd name="connsiteX0" fmla="*/ 0 w 2907631"/>
                <a:gd name="connsiteY0" fmla="*/ 1179095 h 2574758"/>
                <a:gd name="connsiteX1" fmla="*/ 1429753 w 2907631"/>
                <a:gd name="connsiteY1" fmla="*/ 0 h 2574758"/>
                <a:gd name="connsiteX2" fmla="*/ 2907631 w 2907631"/>
                <a:gd name="connsiteY2" fmla="*/ 2574758 h 2574758"/>
                <a:gd name="connsiteX3" fmla="*/ 0 w 2907631"/>
                <a:gd name="connsiteY3" fmla="*/ 1179095 h 2574758"/>
                <a:gd name="connsiteX0" fmla="*/ 0 w 2811378"/>
                <a:gd name="connsiteY0" fmla="*/ 1179095 h 2446422"/>
                <a:gd name="connsiteX1" fmla="*/ 1429753 w 2811378"/>
                <a:gd name="connsiteY1" fmla="*/ 0 h 2446422"/>
                <a:gd name="connsiteX2" fmla="*/ 2811378 w 2811378"/>
                <a:gd name="connsiteY2" fmla="*/ 2446422 h 2446422"/>
                <a:gd name="connsiteX3" fmla="*/ 0 w 2811378"/>
                <a:gd name="connsiteY3" fmla="*/ 1179095 h 2446422"/>
                <a:gd name="connsiteX0" fmla="*/ 0 w 2889585"/>
                <a:gd name="connsiteY0" fmla="*/ 1195137 h 2462464"/>
                <a:gd name="connsiteX1" fmla="*/ 2889585 w 2889585"/>
                <a:gd name="connsiteY1" fmla="*/ 0 h 2462464"/>
                <a:gd name="connsiteX2" fmla="*/ 2811378 w 2889585"/>
                <a:gd name="connsiteY2" fmla="*/ 2462464 h 2462464"/>
                <a:gd name="connsiteX3" fmla="*/ 0 w 2889585"/>
                <a:gd name="connsiteY3" fmla="*/ 1195137 h 2462464"/>
                <a:gd name="connsiteX0" fmla="*/ 0 w 2889585"/>
                <a:gd name="connsiteY0" fmla="*/ 1195137 h 2526632"/>
                <a:gd name="connsiteX1" fmla="*/ 2889585 w 2889585"/>
                <a:gd name="connsiteY1" fmla="*/ 0 h 2526632"/>
                <a:gd name="connsiteX2" fmla="*/ 1479884 w 2889585"/>
                <a:gd name="connsiteY2" fmla="*/ 2526632 h 2526632"/>
                <a:gd name="connsiteX3" fmla="*/ 0 w 2889585"/>
                <a:gd name="connsiteY3" fmla="*/ 1195137 h 2526632"/>
                <a:gd name="connsiteX0" fmla="*/ 0 w 2889585"/>
                <a:gd name="connsiteY0" fmla="*/ 1195137 h 1211179"/>
                <a:gd name="connsiteX1" fmla="*/ 2889585 w 2889585"/>
                <a:gd name="connsiteY1" fmla="*/ 0 h 1211179"/>
                <a:gd name="connsiteX2" fmla="*/ 2875547 w 2889585"/>
                <a:gd name="connsiteY2" fmla="*/ 1211179 h 1211179"/>
                <a:gd name="connsiteX3" fmla="*/ 0 w 2889585"/>
                <a:gd name="connsiteY3" fmla="*/ 1195137 h 1211179"/>
                <a:gd name="connsiteX0" fmla="*/ 0 w 2875547"/>
                <a:gd name="connsiteY0" fmla="*/ 1307432 h 1323474"/>
                <a:gd name="connsiteX1" fmla="*/ 1429753 w 2875547"/>
                <a:gd name="connsiteY1" fmla="*/ 0 h 1323474"/>
                <a:gd name="connsiteX2" fmla="*/ 2875547 w 2875547"/>
                <a:gd name="connsiteY2" fmla="*/ 1323474 h 1323474"/>
                <a:gd name="connsiteX3" fmla="*/ 0 w 2875547"/>
                <a:gd name="connsiteY3" fmla="*/ 1307432 h 1323474"/>
                <a:gd name="connsiteX0" fmla="*/ 0 w 2137610"/>
                <a:gd name="connsiteY0" fmla="*/ 1163053 h 1323474"/>
                <a:gd name="connsiteX1" fmla="*/ 691816 w 2137610"/>
                <a:gd name="connsiteY1" fmla="*/ 0 h 1323474"/>
                <a:gd name="connsiteX2" fmla="*/ 2137610 w 2137610"/>
                <a:gd name="connsiteY2" fmla="*/ 1323474 h 1323474"/>
                <a:gd name="connsiteX3" fmla="*/ 0 w 2137610"/>
                <a:gd name="connsiteY3" fmla="*/ 1163053 h 1323474"/>
                <a:gd name="connsiteX0" fmla="*/ 0 w 1592178"/>
                <a:gd name="connsiteY0" fmla="*/ 1163053 h 1163053"/>
                <a:gd name="connsiteX1" fmla="*/ 691816 w 1592178"/>
                <a:gd name="connsiteY1" fmla="*/ 0 h 1163053"/>
                <a:gd name="connsiteX2" fmla="*/ 1592178 w 1592178"/>
                <a:gd name="connsiteY2" fmla="*/ 1130969 h 1163053"/>
                <a:gd name="connsiteX3" fmla="*/ 0 w 1592178"/>
                <a:gd name="connsiteY3" fmla="*/ 1163053 h 1163053"/>
                <a:gd name="connsiteX0" fmla="*/ 0 w 3725778"/>
                <a:gd name="connsiteY0" fmla="*/ 1355559 h 1355559"/>
                <a:gd name="connsiteX1" fmla="*/ 2825416 w 3725778"/>
                <a:gd name="connsiteY1" fmla="*/ 0 h 1355559"/>
                <a:gd name="connsiteX2" fmla="*/ 3725778 w 3725778"/>
                <a:gd name="connsiteY2" fmla="*/ 1130969 h 1355559"/>
                <a:gd name="connsiteX3" fmla="*/ 0 w 3725778"/>
                <a:gd name="connsiteY3" fmla="*/ 1355559 h 1355559"/>
                <a:gd name="connsiteX0" fmla="*/ 0 w 2825416"/>
                <a:gd name="connsiteY0" fmla="*/ 1355559 h 1355559"/>
                <a:gd name="connsiteX1" fmla="*/ 2825416 w 2825416"/>
                <a:gd name="connsiteY1" fmla="*/ 0 h 1355559"/>
                <a:gd name="connsiteX2" fmla="*/ 2057399 w 2825416"/>
                <a:gd name="connsiteY2" fmla="*/ 1243264 h 1355559"/>
                <a:gd name="connsiteX3" fmla="*/ 0 w 2825416"/>
                <a:gd name="connsiteY3" fmla="*/ 1355559 h 1355559"/>
                <a:gd name="connsiteX0" fmla="*/ 0 w 2825416"/>
                <a:gd name="connsiteY0" fmla="*/ 1355559 h 1355559"/>
                <a:gd name="connsiteX1" fmla="*/ 2825416 w 2825416"/>
                <a:gd name="connsiteY1" fmla="*/ 0 h 1355559"/>
                <a:gd name="connsiteX2" fmla="*/ 2057399 w 2825416"/>
                <a:gd name="connsiteY2" fmla="*/ 1130969 h 1355559"/>
                <a:gd name="connsiteX3" fmla="*/ 0 w 2825416"/>
                <a:gd name="connsiteY3" fmla="*/ 1355559 h 1355559"/>
                <a:gd name="connsiteX0" fmla="*/ 0 w 2825416"/>
                <a:gd name="connsiteY0" fmla="*/ 1355559 h 1355559"/>
                <a:gd name="connsiteX1" fmla="*/ 2825416 w 2825416"/>
                <a:gd name="connsiteY1" fmla="*/ 0 h 1355559"/>
                <a:gd name="connsiteX2" fmla="*/ 2185736 w 2825416"/>
                <a:gd name="connsiteY2" fmla="*/ 1163053 h 1355559"/>
                <a:gd name="connsiteX3" fmla="*/ 0 w 2825416"/>
                <a:gd name="connsiteY3" fmla="*/ 1355559 h 1355559"/>
                <a:gd name="connsiteX0" fmla="*/ 0 w 2809374"/>
                <a:gd name="connsiteY0" fmla="*/ 1403686 h 1403686"/>
                <a:gd name="connsiteX1" fmla="*/ 2809374 w 2809374"/>
                <a:gd name="connsiteY1" fmla="*/ 0 h 1403686"/>
                <a:gd name="connsiteX2" fmla="*/ 2185736 w 2809374"/>
                <a:gd name="connsiteY2" fmla="*/ 1211180 h 1403686"/>
                <a:gd name="connsiteX3" fmla="*/ 0 w 2809374"/>
                <a:gd name="connsiteY3" fmla="*/ 1403686 h 1403686"/>
                <a:gd name="connsiteX0" fmla="*/ 0 w 2809374"/>
                <a:gd name="connsiteY0" fmla="*/ 1403686 h 2398296"/>
                <a:gd name="connsiteX1" fmla="*/ 2809374 w 2809374"/>
                <a:gd name="connsiteY1" fmla="*/ 0 h 2398296"/>
                <a:gd name="connsiteX2" fmla="*/ 1431758 w 2809374"/>
                <a:gd name="connsiteY2" fmla="*/ 2398296 h 2398296"/>
                <a:gd name="connsiteX3" fmla="*/ 0 w 2809374"/>
                <a:gd name="connsiteY3" fmla="*/ 1403686 h 2398296"/>
                <a:gd name="connsiteX0" fmla="*/ 0 w 2697079"/>
                <a:gd name="connsiteY0" fmla="*/ 0 h 3609473"/>
                <a:gd name="connsiteX1" fmla="*/ 2697079 w 2697079"/>
                <a:gd name="connsiteY1" fmla="*/ 1211177 h 3609473"/>
                <a:gd name="connsiteX2" fmla="*/ 1319463 w 2697079"/>
                <a:gd name="connsiteY2" fmla="*/ 3609473 h 3609473"/>
                <a:gd name="connsiteX3" fmla="*/ 0 w 2697079"/>
                <a:gd name="connsiteY3" fmla="*/ 0 h 3609473"/>
              </a:gdLst>
              <a:ahLst/>
              <a:cxnLst>
                <a:cxn ang="0">
                  <a:pos x="connsiteX0" y="connsiteY0"/>
                </a:cxn>
                <a:cxn ang="0">
                  <a:pos x="connsiteX1" y="connsiteY1"/>
                </a:cxn>
                <a:cxn ang="0">
                  <a:pos x="connsiteX2" y="connsiteY2"/>
                </a:cxn>
                <a:cxn ang="0">
                  <a:pos x="connsiteX3" y="connsiteY3"/>
                </a:cxn>
              </a:cxnLst>
              <a:rect l="l" t="t" r="r" b="b"/>
              <a:pathLst>
                <a:path w="2697079" h="3609473">
                  <a:moveTo>
                    <a:pt x="0" y="0"/>
                  </a:moveTo>
                  <a:lnTo>
                    <a:pt x="2697079" y="1211177"/>
                  </a:lnTo>
                  <a:lnTo>
                    <a:pt x="1319463" y="3609473"/>
                  </a:lnTo>
                  <a:lnTo>
                    <a:pt x="0" y="0"/>
                  </a:lnTo>
                  <a:close/>
                </a:path>
              </a:pathLst>
            </a:cu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riangle 6">
              <a:extLst>
                <a:ext uri="{FF2B5EF4-FFF2-40B4-BE49-F238E27FC236}">
                  <a16:creationId xmlns:a16="http://schemas.microsoft.com/office/drawing/2014/main" id="{DC587CFA-4CDF-26BA-5A8E-C277B72C98B6}"/>
                </a:ext>
              </a:extLst>
            </p:cNvPr>
            <p:cNvSpPr/>
            <p:nvPr/>
          </p:nvSpPr>
          <p:spPr>
            <a:xfrm>
              <a:off x="2541673" y="-387519"/>
              <a:ext cx="2811379" cy="3665622"/>
            </a:xfrm>
            <a:custGeom>
              <a:avLst/>
              <a:gdLst>
                <a:gd name="connsiteX0" fmla="*/ 0 w 2057400"/>
                <a:gd name="connsiteY0" fmla="*/ 1981200 h 1981200"/>
                <a:gd name="connsiteX1" fmla="*/ 1028700 w 2057400"/>
                <a:gd name="connsiteY1" fmla="*/ 0 h 1981200"/>
                <a:gd name="connsiteX2" fmla="*/ 2057400 w 2057400"/>
                <a:gd name="connsiteY2" fmla="*/ 1981200 h 1981200"/>
                <a:gd name="connsiteX3" fmla="*/ 0 w 2057400"/>
                <a:gd name="connsiteY3" fmla="*/ 1981200 h 1981200"/>
                <a:gd name="connsiteX0" fmla="*/ 0 w 2057400"/>
                <a:gd name="connsiteY0" fmla="*/ 3761874 h 3761874"/>
                <a:gd name="connsiteX1" fmla="*/ 1445795 w 2057400"/>
                <a:gd name="connsiteY1" fmla="*/ 0 h 3761874"/>
                <a:gd name="connsiteX2" fmla="*/ 2057400 w 2057400"/>
                <a:gd name="connsiteY2" fmla="*/ 3761874 h 3761874"/>
                <a:gd name="connsiteX3" fmla="*/ 0 w 2057400"/>
                <a:gd name="connsiteY3" fmla="*/ 3761874 h 3761874"/>
                <a:gd name="connsiteX0" fmla="*/ 0 w 2827421"/>
                <a:gd name="connsiteY0" fmla="*/ 3761874 h 3761874"/>
                <a:gd name="connsiteX1" fmla="*/ 1445795 w 2827421"/>
                <a:gd name="connsiteY1" fmla="*/ 0 h 3761874"/>
                <a:gd name="connsiteX2" fmla="*/ 2827421 w 2827421"/>
                <a:gd name="connsiteY2" fmla="*/ 2542674 h 3761874"/>
                <a:gd name="connsiteX3" fmla="*/ 0 w 2827421"/>
                <a:gd name="connsiteY3" fmla="*/ 3761874 h 3761874"/>
                <a:gd name="connsiteX0" fmla="*/ 0 w 2923673"/>
                <a:gd name="connsiteY0" fmla="*/ 3761874 h 3761874"/>
                <a:gd name="connsiteX1" fmla="*/ 1445795 w 2923673"/>
                <a:gd name="connsiteY1" fmla="*/ 0 h 3761874"/>
                <a:gd name="connsiteX2" fmla="*/ 2923673 w 2923673"/>
                <a:gd name="connsiteY2" fmla="*/ 2574758 h 3761874"/>
                <a:gd name="connsiteX3" fmla="*/ 0 w 2923673"/>
                <a:gd name="connsiteY3" fmla="*/ 3761874 h 3761874"/>
                <a:gd name="connsiteX0" fmla="*/ 0 w 2907631"/>
                <a:gd name="connsiteY0" fmla="*/ 1179095 h 2574758"/>
                <a:gd name="connsiteX1" fmla="*/ 1429753 w 2907631"/>
                <a:gd name="connsiteY1" fmla="*/ 0 h 2574758"/>
                <a:gd name="connsiteX2" fmla="*/ 2907631 w 2907631"/>
                <a:gd name="connsiteY2" fmla="*/ 2574758 h 2574758"/>
                <a:gd name="connsiteX3" fmla="*/ 0 w 2907631"/>
                <a:gd name="connsiteY3" fmla="*/ 1179095 h 2574758"/>
                <a:gd name="connsiteX0" fmla="*/ 0 w 2811378"/>
                <a:gd name="connsiteY0" fmla="*/ 1179095 h 2446422"/>
                <a:gd name="connsiteX1" fmla="*/ 1429753 w 2811378"/>
                <a:gd name="connsiteY1" fmla="*/ 0 h 2446422"/>
                <a:gd name="connsiteX2" fmla="*/ 2811378 w 2811378"/>
                <a:gd name="connsiteY2" fmla="*/ 2446422 h 2446422"/>
                <a:gd name="connsiteX3" fmla="*/ 0 w 2811378"/>
                <a:gd name="connsiteY3" fmla="*/ 1179095 h 2446422"/>
                <a:gd name="connsiteX0" fmla="*/ 0 w 2889585"/>
                <a:gd name="connsiteY0" fmla="*/ 1195137 h 2462464"/>
                <a:gd name="connsiteX1" fmla="*/ 2889585 w 2889585"/>
                <a:gd name="connsiteY1" fmla="*/ 0 h 2462464"/>
                <a:gd name="connsiteX2" fmla="*/ 2811378 w 2889585"/>
                <a:gd name="connsiteY2" fmla="*/ 2462464 h 2462464"/>
                <a:gd name="connsiteX3" fmla="*/ 0 w 2889585"/>
                <a:gd name="connsiteY3" fmla="*/ 1195137 h 2462464"/>
                <a:gd name="connsiteX0" fmla="*/ 0 w 2889585"/>
                <a:gd name="connsiteY0" fmla="*/ 1195137 h 2526632"/>
                <a:gd name="connsiteX1" fmla="*/ 2889585 w 2889585"/>
                <a:gd name="connsiteY1" fmla="*/ 0 h 2526632"/>
                <a:gd name="connsiteX2" fmla="*/ 1479884 w 2889585"/>
                <a:gd name="connsiteY2" fmla="*/ 2526632 h 2526632"/>
                <a:gd name="connsiteX3" fmla="*/ 0 w 2889585"/>
                <a:gd name="connsiteY3" fmla="*/ 1195137 h 2526632"/>
                <a:gd name="connsiteX0" fmla="*/ 0 w 2889585"/>
                <a:gd name="connsiteY0" fmla="*/ 1195137 h 1211179"/>
                <a:gd name="connsiteX1" fmla="*/ 2889585 w 2889585"/>
                <a:gd name="connsiteY1" fmla="*/ 0 h 1211179"/>
                <a:gd name="connsiteX2" fmla="*/ 2875547 w 2889585"/>
                <a:gd name="connsiteY2" fmla="*/ 1211179 h 1211179"/>
                <a:gd name="connsiteX3" fmla="*/ 0 w 2889585"/>
                <a:gd name="connsiteY3" fmla="*/ 1195137 h 1211179"/>
                <a:gd name="connsiteX0" fmla="*/ 0 w 2875547"/>
                <a:gd name="connsiteY0" fmla="*/ 1307432 h 1323474"/>
                <a:gd name="connsiteX1" fmla="*/ 1429753 w 2875547"/>
                <a:gd name="connsiteY1" fmla="*/ 0 h 1323474"/>
                <a:gd name="connsiteX2" fmla="*/ 2875547 w 2875547"/>
                <a:gd name="connsiteY2" fmla="*/ 1323474 h 1323474"/>
                <a:gd name="connsiteX3" fmla="*/ 0 w 2875547"/>
                <a:gd name="connsiteY3" fmla="*/ 1307432 h 1323474"/>
                <a:gd name="connsiteX0" fmla="*/ 0 w 2137610"/>
                <a:gd name="connsiteY0" fmla="*/ 1163053 h 1323474"/>
                <a:gd name="connsiteX1" fmla="*/ 691816 w 2137610"/>
                <a:gd name="connsiteY1" fmla="*/ 0 h 1323474"/>
                <a:gd name="connsiteX2" fmla="*/ 2137610 w 2137610"/>
                <a:gd name="connsiteY2" fmla="*/ 1323474 h 1323474"/>
                <a:gd name="connsiteX3" fmla="*/ 0 w 2137610"/>
                <a:gd name="connsiteY3" fmla="*/ 1163053 h 1323474"/>
                <a:gd name="connsiteX0" fmla="*/ 0 w 1592178"/>
                <a:gd name="connsiteY0" fmla="*/ 1163053 h 1163053"/>
                <a:gd name="connsiteX1" fmla="*/ 691816 w 1592178"/>
                <a:gd name="connsiteY1" fmla="*/ 0 h 1163053"/>
                <a:gd name="connsiteX2" fmla="*/ 1592178 w 1592178"/>
                <a:gd name="connsiteY2" fmla="*/ 1130969 h 1163053"/>
                <a:gd name="connsiteX3" fmla="*/ 0 w 1592178"/>
                <a:gd name="connsiteY3" fmla="*/ 1163053 h 1163053"/>
                <a:gd name="connsiteX0" fmla="*/ 0 w 3100136"/>
                <a:gd name="connsiteY0" fmla="*/ 1163053 h 1195137"/>
                <a:gd name="connsiteX1" fmla="*/ 691816 w 3100136"/>
                <a:gd name="connsiteY1" fmla="*/ 0 h 1195137"/>
                <a:gd name="connsiteX2" fmla="*/ 3100136 w 3100136"/>
                <a:gd name="connsiteY2" fmla="*/ 1195137 h 1195137"/>
                <a:gd name="connsiteX3" fmla="*/ 0 w 3100136"/>
                <a:gd name="connsiteY3" fmla="*/ 1163053 h 1195137"/>
                <a:gd name="connsiteX0" fmla="*/ 751973 w 2408320"/>
                <a:gd name="connsiteY0" fmla="*/ 1147011 h 1195137"/>
                <a:gd name="connsiteX1" fmla="*/ 0 w 2408320"/>
                <a:gd name="connsiteY1" fmla="*/ 0 h 1195137"/>
                <a:gd name="connsiteX2" fmla="*/ 2408320 w 2408320"/>
                <a:gd name="connsiteY2" fmla="*/ 1195137 h 1195137"/>
                <a:gd name="connsiteX3" fmla="*/ 751973 w 2408320"/>
                <a:gd name="connsiteY3" fmla="*/ 1147011 h 1195137"/>
                <a:gd name="connsiteX0" fmla="*/ 751973 w 2889583"/>
                <a:gd name="connsiteY0" fmla="*/ 1147011 h 1147011"/>
                <a:gd name="connsiteX1" fmla="*/ 0 w 2889583"/>
                <a:gd name="connsiteY1" fmla="*/ 0 h 1147011"/>
                <a:gd name="connsiteX2" fmla="*/ 2889583 w 2889583"/>
                <a:gd name="connsiteY2" fmla="*/ 1147011 h 1147011"/>
                <a:gd name="connsiteX3" fmla="*/ 751973 w 2889583"/>
                <a:gd name="connsiteY3" fmla="*/ 1147011 h 1147011"/>
                <a:gd name="connsiteX0" fmla="*/ 1457825 w 2889583"/>
                <a:gd name="connsiteY0" fmla="*/ 2542674 h 2542674"/>
                <a:gd name="connsiteX1" fmla="*/ 0 w 2889583"/>
                <a:gd name="connsiteY1" fmla="*/ 0 h 2542674"/>
                <a:gd name="connsiteX2" fmla="*/ 2889583 w 2889583"/>
                <a:gd name="connsiteY2" fmla="*/ 1147011 h 2542674"/>
                <a:gd name="connsiteX3" fmla="*/ 1457825 w 2889583"/>
                <a:gd name="connsiteY3" fmla="*/ 2542674 h 2542674"/>
                <a:gd name="connsiteX0" fmla="*/ 0 w 4319337"/>
                <a:gd name="connsiteY0" fmla="*/ 2542674 h 2542674"/>
                <a:gd name="connsiteX1" fmla="*/ 1429754 w 4319337"/>
                <a:gd name="connsiteY1" fmla="*/ 0 h 2542674"/>
                <a:gd name="connsiteX2" fmla="*/ 4319337 w 4319337"/>
                <a:gd name="connsiteY2" fmla="*/ 1147011 h 2542674"/>
                <a:gd name="connsiteX3" fmla="*/ 0 w 4319337"/>
                <a:gd name="connsiteY3" fmla="*/ 2542674 h 2542674"/>
                <a:gd name="connsiteX0" fmla="*/ 0 w 2875548"/>
                <a:gd name="connsiteY0" fmla="*/ 2542674 h 3665622"/>
                <a:gd name="connsiteX1" fmla="*/ 1429754 w 2875548"/>
                <a:gd name="connsiteY1" fmla="*/ 0 h 3665622"/>
                <a:gd name="connsiteX2" fmla="*/ 2875548 w 2875548"/>
                <a:gd name="connsiteY2" fmla="*/ 3665622 h 3665622"/>
                <a:gd name="connsiteX3" fmla="*/ 0 w 2875548"/>
                <a:gd name="connsiteY3" fmla="*/ 2542674 h 3665622"/>
                <a:gd name="connsiteX0" fmla="*/ 0 w 2811379"/>
                <a:gd name="connsiteY0" fmla="*/ 2574758 h 3665622"/>
                <a:gd name="connsiteX1" fmla="*/ 1365585 w 2811379"/>
                <a:gd name="connsiteY1" fmla="*/ 0 h 3665622"/>
                <a:gd name="connsiteX2" fmla="*/ 2811379 w 2811379"/>
                <a:gd name="connsiteY2" fmla="*/ 3665622 h 3665622"/>
                <a:gd name="connsiteX3" fmla="*/ 0 w 2811379"/>
                <a:gd name="connsiteY3" fmla="*/ 2574758 h 3665622"/>
              </a:gdLst>
              <a:ahLst/>
              <a:cxnLst>
                <a:cxn ang="0">
                  <a:pos x="connsiteX0" y="connsiteY0"/>
                </a:cxn>
                <a:cxn ang="0">
                  <a:pos x="connsiteX1" y="connsiteY1"/>
                </a:cxn>
                <a:cxn ang="0">
                  <a:pos x="connsiteX2" y="connsiteY2"/>
                </a:cxn>
                <a:cxn ang="0">
                  <a:pos x="connsiteX3" y="connsiteY3"/>
                </a:cxn>
              </a:cxnLst>
              <a:rect l="l" t="t" r="r" b="b"/>
              <a:pathLst>
                <a:path w="2811379" h="3665622">
                  <a:moveTo>
                    <a:pt x="0" y="2574758"/>
                  </a:moveTo>
                  <a:lnTo>
                    <a:pt x="1365585" y="0"/>
                  </a:lnTo>
                  <a:lnTo>
                    <a:pt x="2811379" y="3665622"/>
                  </a:lnTo>
                  <a:lnTo>
                    <a:pt x="0" y="2574758"/>
                  </a:lnTo>
                  <a:close/>
                </a:path>
              </a:pathLst>
            </a:custGeom>
            <a:solidFill>
              <a:srgbClr val="FFD3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riangle 6">
              <a:extLst>
                <a:ext uri="{FF2B5EF4-FFF2-40B4-BE49-F238E27FC236}">
                  <a16:creationId xmlns:a16="http://schemas.microsoft.com/office/drawing/2014/main" id="{595A4910-CCC0-2BE6-F864-DEE571279BCE}"/>
                </a:ext>
              </a:extLst>
            </p:cNvPr>
            <p:cNvSpPr/>
            <p:nvPr/>
          </p:nvSpPr>
          <p:spPr>
            <a:xfrm>
              <a:off x="2556712" y="2201285"/>
              <a:ext cx="2793331" cy="2422358"/>
            </a:xfrm>
            <a:custGeom>
              <a:avLst/>
              <a:gdLst>
                <a:gd name="connsiteX0" fmla="*/ 0 w 2057400"/>
                <a:gd name="connsiteY0" fmla="*/ 1981200 h 1981200"/>
                <a:gd name="connsiteX1" fmla="*/ 1028700 w 2057400"/>
                <a:gd name="connsiteY1" fmla="*/ 0 h 1981200"/>
                <a:gd name="connsiteX2" fmla="*/ 2057400 w 2057400"/>
                <a:gd name="connsiteY2" fmla="*/ 1981200 h 1981200"/>
                <a:gd name="connsiteX3" fmla="*/ 0 w 2057400"/>
                <a:gd name="connsiteY3" fmla="*/ 1981200 h 1981200"/>
                <a:gd name="connsiteX0" fmla="*/ 0 w 2057400"/>
                <a:gd name="connsiteY0" fmla="*/ 3761874 h 3761874"/>
                <a:gd name="connsiteX1" fmla="*/ 1445795 w 2057400"/>
                <a:gd name="connsiteY1" fmla="*/ 0 h 3761874"/>
                <a:gd name="connsiteX2" fmla="*/ 2057400 w 2057400"/>
                <a:gd name="connsiteY2" fmla="*/ 3761874 h 3761874"/>
                <a:gd name="connsiteX3" fmla="*/ 0 w 2057400"/>
                <a:gd name="connsiteY3" fmla="*/ 3761874 h 3761874"/>
                <a:gd name="connsiteX0" fmla="*/ 0 w 2827421"/>
                <a:gd name="connsiteY0" fmla="*/ 3761874 h 3761874"/>
                <a:gd name="connsiteX1" fmla="*/ 1445795 w 2827421"/>
                <a:gd name="connsiteY1" fmla="*/ 0 h 3761874"/>
                <a:gd name="connsiteX2" fmla="*/ 2827421 w 2827421"/>
                <a:gd name="connsiteY2" fmla="*/ 2542674 h 3761874"/>
                <a:gd name="connsiteX3" fmla="*/ 0 w 2827421"/>
                <a:gd name="connsiteY3" fmla="*/ 3761874 h 3761874"/>
                <a:gd name="connsiteX0" fmla="*/ 0 w 2923673"/>
                <a:gd name="connsiteY0" fmla="*/ 3761874 h 3761874"/>
                <a:gd name="connsiteX1" fmla="*/ 1445795 w 2923673"/>
                <a:gd name="connsiteY1" fmla="*/ 0 h 3761874"/>
                <a:gd name="connsiteX2" fmla="*/ 2923673 w 2923673"/>
                <a:gd name="connsiteY2" fmla="*/ 2574758 h 3761874"/>
                <a:gd name="connsiteX3" fmla="*/ 0 w 2923673"/>
                <a:gd name="connsiteY3" fmla="*/ 3761874 h 3761874"/>
                <a:gd name="connsiteX0" fmla="*/ 0 w 2907631"/>
                <a:gd name="connsiteY0" fmla="*/ 1179095 h 2574758"/>
                <a:gd name="connsiteX1" fmla="*/ 1429753 w 2907631"/>
                <a:gd name="connsiteY1" fmla="*/ 0 h 2574758"/>
                <a:gd name="connsiteX2" fmla="*/ 2907631 w 2907631"/>
                <a:gd name="connsiteY2" fmla="*/ 2574758 h 2574758"/>
                <a:gd name="connsiteX3" fmla="*/ 0 w 2907631"/>
                <a:gd name="connsiteY3" fmla="*/ 1179095 h 2574758"/>
                <a:gd name="connsiteX0" fmla="*/ 0 w 2811378"/>
                <a:gd name="connsiteY0" fmla="*/ 1179095 h 2446422"/>
                <a:gd name="connsiteX1" fmla="*/ 1429753 w 2811378"/>
                <a:gd name="connsiteY1" fmla="*/ 0 h 2446422"/>
                <a:gd name="connsiteX2" fmla="*/ 2811378 w 2811378"/>
                <a:gd name="connsiteY2" fmla="*/ 2446422 h 2446422"/>
                <a:gd name="connsiteX3" fmla="*/ 0 w 2811378"/>
                <a:gd name="connsiteY3" fmla="*/ 1179095 h 2446422"/>
                <a:gd name="connsiteX0" fmla="*/ 0 w 2889585"/>
                <a:gd name="connsiteY0" fmla="*/ 1195137 h 2462464"/>
                <a:gd name="connsiteX1" fmla="*/ 2889585 w 2889585"/>
                <a:gd name="connsiteY1" fmla="*/ 0 h 2462464"/>
                <a:gd name="connsiteX2" fmla="*/ 2811378 w 2889585"/>
                <a:gd name="connsiteY2" fmla="*/ 2462464 h 2462464"/>
                <a:gd name="connsiteX3" fmla="*/ 0 w 2889585"/>
                <a:gd name="connsiteY3" fmla="*/ 1195137 h 2462464"/>
                <a:gd name="connsiteX0" fmla="*/ 0 w 2889585"/>
                <a:gd name="connsiteY0" fmla="*/ 1195137 h 2526632"/>
                <a:gd name="connsiteX1" fmla="*/ 2889585 w 2889585"/>
                <a:gd name="connsiteY1" fmla="*/ 0 h 2526632"/>
                <a:gd name="connsiteX2" fmla="*/ 1479884 w 2889585"/>
                <a:gd name="connsiteY2" fmla="*/ 2526632 h 2526632"/>
                <a:gd name="connsiteX3" fmla="*/ 0 w 2889585"/>
                <a:gd name="connsiteY3" fmla="*/ 1195137 h 2526632"/>
                <a:gd name="connsiteX0" fmla="*/ 0 w 2889585"/>
                <a:gd name="connsiteY0" fmla="*/ 1195137 h 1211179"/>
                <a:gd name="connsiteX1" fmla="*/ 2889585 w 2889585"/>
                <a:gd name="connsiteY1" fmla="*/ 0 h 1211179"/>
                <a:gd name="connsiteX2" fmla="*/ 2875547 w 2889585"/>
                <a:gd name="connsiteY2" fmla="*/ 1211179 h 1211179"/>
                <a:gd name="connsiteX3" fmla="*/ 0 w 2889585"/>
                <a:gd name="connsiteY3" fmla="*/ 1195137 h 1211179"/>
                <a:gd name="connsiteX0" fmla="*/ 0 w 2875547"/>
                <a:gd name="connsiteY0" fmla="*/ 1307432 h 1323474"/>
                <a:gd name="connsiteX1" fmla="*/ 1429753 w 2875547"/>
                <a:gd name="connsiteY1" fmla="*/ 0 h 1323474"/>
                <a:gd name="connsiteX2" fmla="*/ 2875547 w 2875547"/>
                <a:gd name="connsiteY2" fmla="*/ 1323474 h 1323474"/>
                <a:gd name="connsiteX3" fmla="*/ 0 w 2875547"/>
                <a:gd name="connsiteY3" fmla="*/ 1307432 h 1323474"/>
                <a:gd name="connsiteX0" fmla="*/ 0 w 2137610"/>
                <a:gd name="connsiteY0" fmla="*/ 1163053 h 1323474"/>
                <a:gd name="connsiteX1" fmla="*/ 691816 w 2137610"/>
                <a:gd name="connsiteY1" fmla="*/ 0 h 1323474"/>
                <a:gd name="connsiteX2" fmla="*/ 2137610 w 2137610"/>
                <a:gd name="connsiteY2" fmla="*/ 1323474 h 1323474"/>
                <a:gd name="connsiteX3" fmla="*/ 0 w 2137610"/>
                <a:gd name="connsiteY3" fmla="*/ 1163053 h 1323474"/>
                <a:gd name="connsiteX0" fmla="*/ 0 w 1592178"/>
                <a:gd name="connsiteY0" fmla="*/ 1163053 h 1163053"/>
                <a:gd name="connsiteX1" fmla="*/ 691816 w 1592178"/>
                <a:gd name="connsiteY1" fmla="*/ 0 h 1163053"/>
                <a:gd name="connsiteX2" fmla="*/ 1592178 w 1592178"/>
                <a:gd name="connsiteY2" fmla="*/ 1130969 h 1163053"/>
                <a:gd name="connsiteX3" fmla="*/ 0 w 1592178"/>
                <a:gd name="connsiteY3" fmla="*/ 1163053 h 1163053"/>
                <a:gd name="connsiteX0" fmla="*/ 0 w 3725778"/>
                <a:gd name="connsiteY0" fmla="*/ 1355559 h 1355559"/>
                <a:gd name="connsiteX1" fmla="*/ 2825416 w 3725778"/>
                <a:gd name="connsiteY1" fmla="*/ 0 h 1355559"/>
                <a:gd name="connsiteX2" fmla="*/ 3725778 w 3725778"/>
                <a:gd name="connsiteY2" fmla="*/ 1130969 h 1355559"/>
                <a:gd name="connsiteX3" fmla="*/ 0 w 3725778"/>
                <a:gd name="connsiteY3" fmla="*/ 1355559 h 1355559"/>
                <a:gd name="connsiteX0" fmla="*/ 0 w 2825416"/>
                <a:gd name="connsiteY0" fmla="*/ 1355559 h 1355559"/>
                <a:gd name="connsiteX1" fmla="*/ 2825416 w 2825416"/>
                <a:gd name="connsiteY1" fmla="*/ 0 h 1355559"/>
                <a:gd name="connsiteX2" fmla="*/ 2057399 w 2825416"/>
                <a:gd name="connsiteY2" fmla="*/ 1243264 h 1355559"/>
                <a:gd name="connsiteX3" fmla="*/ 0 w 2825416"/>
                <a:gd name="connsiteY3" fmla="*/ 1355559 h 1355559"/>
                <a:gd name="connsiteX0" fmla="*/ 0 w 2825416"/>
                <a:gd name="connsiteY0" fmla="*/ 1355559 h 1355559"/>
                <a:gd name="connsiteX1" fmla="*/ 2825416 w 2825416"/>
                <a:gd name="connsiteY1" fmla="*/ 0 h 1355559"/>
                <a:gd name="connsiteX2" fmla="*/ 2057399 w 2825416"/>
                <a:gd name="connsiteY2" fmla="*/ 1130969 h 1355559"/>
                <a:gd name="connsiteX3" fmla="*/ 0 w 2825416"/>
                <a:gd name="connsiteY3" fmla="*/ 1355559 h 1355559"/>
                <a:gd name="connsiteX0" fmla="*/ 0 w 2825416"/>
                <a:gd name="connsiteY0" fmla="*/ 1355559 h 1355559"/>
                <a:gd name="connsiteX1" fmla="*/ 2825416 w 2825416"/>
                <a:gd name="connsiteY1" fmla="*/ 0 h 1355559"/>
                <a:gd name="connsiteX2" fmla="*/ 2185736 w 2825416"/>
                <a:gd name="connsiteY2" fmla="*/ 1163053 h 1355559"/>
                <a:gd name="connsiteX3" fmla="*/ 0 w 2825416"/>
                <a:gd name="connsiteY3" fmla="*/ 1355559 h 1355559"/>
                <a:gd name="connsiteX0" fmla="*/ 0 w 2809374"/>
                <a:gd name="connsiteY0" fmla="*/ 1403686 h 1403686"/>
                <a:gd name="connsiteX1" fmla="*/ 2809374 w 2809374"/>
                <a:gd name="connsiteY1" fmla="*/ 0 h 1403686"/>
                <a:gd name="connsiteX2" fmla="*/ 2185736 w 2809374"/>
                <a:gd name="connsiteY2" fmla="*/ 1211180 h 1403686"/>
                <a:gd name="connsiteX3" fmla="*/ 0 w 2809374"/>
                <a:gd name="connsiteY3" fmla="*/ 1403686 h 1403686"/>
                <a:gd name="connsiteX0" fmla="*/ 0 w 2809374"/>
                <a:gd name="connsiteY0" fmla="*/ 1403686 h 2398296"/>
                <a:gd name="connsiteX1" fmla="*/ 2809374 w 2809374"/>
                <a:gd name="connsiteY1" fmla="*/ 0 h 2398296"/>
                <a:gd name="connsiteX2" fmla="*/ 1431758 w 2809374"/>
                <a:gd name="connsiteY2" fmla="*/ 2398296 h 2398296"/>
                <a:gd name="connsiteX3" fmla="*/ 0 w 2809374"/>
                <a:gd name="connsiteY3" fmla="*/ 1403686 h 2398296"/>
                <a:gd name="connsiteX0" fmla="*/ 0 w 2697079"/>
                <a:gd name="connsiteY0" fmla="*/ 0 h 3609473"/>
                <a:gd name="connsiteX1" fmla="*/ 2697079 w 2697079"/>
                <a:gd name="connsiteY1" fmla="*/ 1211177 h 3609473"/>
                <a:gd name="connsiteX2" fmla="*/ 1319463 w 2697079"/>
                <a:gd name="connsiteY2" fmla="*/ 3609473 h 3609473"/>
                <a:gd name="connsiteX3" fmla="*/ 0 w 2697079"/>
                <a:gd name="connsiteY3" fmla="*/ 0 h 3609473"/>
                <a:gd name="connsiteX0" fmla="*/ 0 w 2697079"/>
                <a:gd name="connsiteY0" fmla="*/ 0 h 2149642"/>
                <a:gd name="connsiteX1" fmla="*/ 2697079 w 2697079"/>
                <a:gd name="connsiteY1" fmla="*/ 1211177 h 2149642"/>
                <a:gd name="connsiteX2" fmla="*/ 1207169 w 2697079"/>
                <a:gd name="connsiteY2" fmla="*/ 2149642 h 2149642"/>
                <a:gd name="connsiteX3" fmla="*/ 0 w 2697079"/>
                <a:gd name="connsiteY3" fmla="*/ 0 h 2149642"/>
                <a:gd name="connsiteX0" fmla="*/ 0 w 2697079"/>
                <a:gd name="connsiteY0" fmla="*/ 0 h 2550695"/>
                <a:gd name="connsiteX1" fmla="*/ 2697079 w 2697079"/>
                <a:gd name="connsiteY1" fmla="*/ 1211177 h 2550695"/>
                <a:gd name="connsiteX2" fmla="*/ 1239253 w 2697079"/>
                <a:gd name="connsiteY2" fmla="*/ 2550695 h 2550695"/>
                <a:gd name="connsiteX3" fmla="*/ 0 w 2697079"/>
                <a:gd name="connsiteY3" fmla="*/ 0 h 2550695"/>
                <a:gd name="connsiteX0" fmla="*/ 0 w 2793331"/>
                <a:gd name="connsiteY0" fmla="*/ 0 h 2422358"/>
                <a:gd name="connsiteX1" fmla="*/ 2793331 w 2793331"/>
                <a:gd name="connsiteY1" fmla="*/ 1082840 h 2422358"/>
                <a:gd name="connsiteX2" fmla="*/ 1335505 w 2793331"/>
                <a:gd name="connsiteY2" fmla="*/ 2422358 h 2422358"/>
                <a:gd name="connsiteX3" fmla="*/ 0 w 2793331"/>
                <a:gd name="connsiteY3" fmla="*/ 0 h 2422358"/>
              </a:gdLst>
              <a:ahLst/>
              <a:cxnLst>
                <a:cxn ang="0">
                  <a:pos x="connsiteX0" y="connsiteY0"/>
                </a:cxn>
                <a:cxn ang="0">
                  <a:pos x="connsiteX1" y="connsiteY1"/>
                </a:cxn>
                <a:cxn ang="0">
                  <a:pos x="connsiteX2" y="connsiteY2"/>
                </a:cxn>
                <a:cxn ang="0">
                  <a:pos x="connsiteX3" y="connsiteY3"/>
                </a:cxn>
              </a:cxnLst>
              <a:rect l="l" t="t" r="r" b="b"/>
              <a:pathLst>
                <a:path w="2793331" h="2422358">
                  <a:moveTo>
                    <a:pt x="0" y="0"/>
                  </a:moveTo>
                  <a:lnTo>
                    <a:pt x="2793331" y="1082840"/>
                  </a:lnTo>
                  <a:lnTo>
                    <a:pt x="1335505" y="2422358"/>
                  </a:lnTo>
                  <a:lnTo>
                    <a:pt x="0" y="0"/>
                  </a:lnTo>
                  <a:close/>
                </a:path>
              </a:pathLst>
            </a:cu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riangle 6">
              <a:extLst>
                <a:ext uri="{FF2B5EF4-FFF2-40B4-BE49-F238E27FC236}">
                  <a16:creationId xmlns:a16="http://schemas.microsoft.com/office/drawing/2014/main" id="{DD8D8D25-B0BA-7C41-B654-A812AB5A24FB}"/>
                </a:ext>
              </a:extLst>
            </p:cNvPr>
            <p:cNvSpPr/>
            <p:nvPr/>
          </p:nvSpPr>
          <p:spPr>
            <a:xfrm>
              <a:off x="1275849" y="-317822"/>
              <a:ext cx="2584784" cy="2510591"/>
            </a:xfrm>
            <a:custGeom>
              <a:avLst/>
              <a:gdLst>
                <a:gd name="connsiteX0" fmla="*/ 0 w 2057400"/>
                <a:gd name="connsiteY0" fmla="*/ 1981200 h 1981200"/>
                <a:gd name="connsiteX1" fmla="*/ 1028700 w 2057400"/>
                <a:gd name="connsiteY1" fmla="*/ 0 h 1981200"/>
                <a:gd name="connsiteX2" fmla="*/ 2057400 w 2057400"/>
                <a:gd name="connsiteY2" fmla="*/ 1981200 h 1981200"/>
                <a:gd name="connsiteX3" fmla="*/ 0 w 2057400"/>
                <a:gd name="connsiteY3" fmla="*/ 1981200 h 1981200"/>
                <a:gd name="connsiteX0" fmla="*/ 0 w 2057400"/>
                <a:gd name="connsiteY0" fmla="*/ 3761874 h 3761874"/>
                <a:gd name="connsiteX1" fmla="*/ 1445795 w 2057400"/>
                <a:gd name="connsiteY1" fmla="*/ 0 h 3761874"/>
                <a:gd name="connsiteX2" fmla="*/ 2057400 w 2057400"/>
                <a:gd name="connsiteY2" fmla="*/ 3761874 h 3761874"/>
                <a:gd name="connsiteX3" fmla="*/ 0 w 2057400"/>
                <a:gd name="connsiteY3" fmla="*/ 3761874 h 3761874"/>
                <a:gd name="connsiteX0" fmla="*/ 0 w 2827421"/>
                <a:gd name="connsiteY0" fmla="*/ 3761874 h 3761874"/>
                <a:gd name="connsiteX1" fmla="*/ 1445795 w 2827421"/>
                <a:gd name="connsiteY1" fmla="*/ 0 h 3761874"/>
                <a:gd name="connsiteX2" fmla="*/ 2827421 w 2827421"/>
                <a:gd name="connsiteY2" fmla="*/ 2542674 h 3761874"/>
                <a:gd name="connsiteX3" fmla="*/ 0 w 2827421"/>
                <a:gd name="connsiteY3" fmla="*/ 3761874 h 3761874"/>
                <a:gd name="connsiteX0" fmla="*/ 0 w 2923673"/>
                <a:gd name="connsiteY0" fmla="*/ 3761874 h 3761874"/>
                <a:gd name="connsiteX1" fmla="*/ 1445795 w 2923673"/>
                <a:gd name="connsiteY1" fmla="*/ 0 h 3761874"/>
                <a:gd name="connsiteX2" fmla="*/ 2923673 w 2923673"/>
                <a:gd name="connsiteY2" fmla="*/ 2574758 h 3761874"/>
                <a:gd name="connsiteX3" fmla="*/ 0 w 2923673"/>
                <a:gd name="connsiteY3" fmla="*/ 3761874 h 3761874"/>
                <a:gd name="connsiteX0" fmla="*/ 0 w 2907631"/>
                <a:gd name="connsiteY0" fmla="*/ 1179095 h 2574758"/>
                <a:gd name="connsiteX1" fmla="*/ 1429753 w 2907631"/>
                <a:gd name="connsiteY1" fmla="*/ 0 h 2574758"/>
                <a:gd name="connsiteX2" fmla="*/ 2907631 w 2907631"/>
                <a:gd name="connsiteY2" fmla="*/ 2574758 h 2574758"/>
                <a:gd name="connsiteX3" fmla="*/ 0 w 2907631"/>
                <a:gd name="connsiteY3" fmla="*/ 1179095 h 2574758"/>
                <a:gd name="connsiteX0" fmla="*/ 0 w 2811378"/>
                <a:gd name="connsiteY0" fmla="*/ 1179095 h 2446422"/>
                <a:gd name="connsiteX1" fmla="*/ 1429753 w 2811378"/>
                <a:gd name="connsiteY1" fmla="*/ 0 h 2446422"/>
                <a:gd name="connsiteX2" fmla="*/ 2811378 w 2811378"/>
                <a:gd name="connsiteY2" fmla="*/ 2446422 h 2446422"/>
                <a:gd name="connsiteX3" fmla="*/ 0 w 2811378"/>
                <a:gd name="connsiteY3" fmla="*/ 1179095 h 2446422"/>
                <a:gd name="connsiteX0" fmla="*/ 0 w 2889585"/>
                <a:gd name="connsiteY0" fmla="*/ 1195137 h 2462464"/>
                <a:gd name="connsiteX1" fmla="*/ 2889585 w 2889585"/>
                <a:gd name="connsiteY1" fmla="*/ 0 h 2462464"/>
                <a:gd name="connsiteX2" fmla="*/ 2811378 w 2889585"/>
                <a:gd name="connsiteY2" fmla="*/ 2462464 h 2462464"/>
                <a:gd name="connsiteX3" fmla="*/ 0 w 2889585"/>
                <a:gd name="connsiteY3" fmla="*/ 1195137 h 2462464"/>
                <a:gd name="connsiteX0" fmla="*/ 0 w 2889585"/>
                <a:gd name="connsiteY0" fmla="*/ 1195137 h 2526632"/>
                <a:gd name="connsiteX1" fmla="*/ 2889585 w 2889585"/>
                <a:gd name="connsiteY1" fmla="*/ 0 h 2526632"/>
                <a:gd name="connsiteX2" fmla="*/ 1479884 w 2889585"/>
                <a:gd name="connsiteY2" fmla="*/ 2526632 h 2526632"/>
                <a:gd name="connsiteX3" fmla="*/ 0 w 2889585"/>
                <a:gd name="connsiteY3" fmla="*/ 1195137 h 2526632"/>
                <a:gd name="connsiteX0" fmla="*/ 0 w 2889585"/>
                <a:gd name="connsiteY0" fmla="*/ 1195137 h 1211179"/>
                <a:gd name="connsiteX1" fmla="*/ 2889585 w 2889585"/>
                <a:gd name="connsiteY1" fmla="*/ 0 h 1211179"/>
                <a:gd name="connsiteX2" fmla="*/ 2875547 w 2889585"/>
                <a:gd name="connsiteY2" fmla="*/ 1211179 h 1211179"/>
                <a:gd name="connsiteX3" fmla="*/ 0 w 2889585"/>
                <a:gd name="connsiteY3" fmla="*/ 1195137 h 1211179"/>
                <a:gd name="connsiteX0" fmla="*/ 0 w 2875547"/>
                <a:gd name="connsiteY0" fmla="*/ 1307432 h 1323474"/>
                <a:gd name="connsiteX1" fmla="*/ 1429753 w 2875547"/>
                <a:gd name="connsiteY1" fmla="*/ 0 h 1323474"/>
                <a:gd name="connsiteX2" fmla="*/ 2875547 w 2875547"/>
                <a:gd name="connsiteY2" fmla="*/ 1323474 h 1323474"/>
                <a:gd name="connsiteX3" fmla="*/ 0 w 2875547"/>
                <a:gd name="connsiteY3" fmla="*/ 1307432 h 1323474"/>
                <a:gd name="connsiteX0" fmla="*/ 0 w 2137610"/>
                <a:gd name="connsiteY0" fmla="*/ 1163053 h 1323474"/>
                <a:gd name="connsiteX1" fmla="*/ 691816 w 2137610"/>
                <a:gd name="connsiteY1" fmla="*/ 0 h 1323474"/>
                <a:gd name="connsiteX2" fmla="*/ 2137610 w 2137610"/>
                <a:gd name="connsiteY2" fmla="*/ 1323474 h 1323474"/>
                <a:gd name="connsiteX3" fmla="*/ 0 w 2137610"/>
                <a:gd name="connsiteY3" fmla="*/ 1163053 h 1323474"/>
                <a:gd name="connsiteX0" fmla="*/ 0 w 1592178"/>
                <a:gd name="connsiteY0" fmla="*/ 1163053 h 1163053"/>
                <a:gd name="connsiteX1" fmla="*/ 691816 w 1592178"/>
                <a:gd name="connsiteY1" fmla="*/ 0 h 1163053"/>
                <a:gd name="connsiteX2" fmla="*/ 1592178 w 1592178"/>
                <a:gd name="connsiteY2" fmla="*/ 1130969 h 1163053"/>
                <a:gd name="connsiteX3" fmla="*/ 0 w 1592178"/>
                <a:gd name="connsiteY3" fmla="*/ 1163053 h 1163053"/>
                <a:gd name="connsiteX0" fmla="*/ 0 w 3725778"/>
                <a:gd name="connsiteY0" fmla="*/ 1355559 h 1355559"/>
                <a:gd name="connsiteX1" fmla="*/ 2825416 w 3725778"/>
                <a:gd name="connsiteY1" fmla="*/ 0 h 1355559"/>
                <a:gd name="connsiteX2" fmla="*/ 3725778 w 3725778"/>
                <a:gd name="connsiteY2" fmla="*/ 1130969 h 1355559"/>
                <a:gd name="connsiteX3" fmla="*/ 0 w 3725778"/>
                <a:gd name="connsiteY3" fmla="*/ 1355559 h 1355559"/>
                <a:gd name="connsiteX0" fmla="*/ 0 w 2825416"/>
                <a:gd name="connsiteY0" fmla="*/ 1355559 h 1355559"/>
                <a:gd name="connsiteX1" fmla="*/ 2825416 w 2825416"/>
                <a:gd name="connsiteY1" fmla="*/ 0 h 1355559"/>
                <a:gd name="connsiteX2" fmla="*/ 2057399 w 2825416"/>
                <a:gd name="connsiteY2" fmla="*/ 1243264 h 1355559"/>
                <a:gd name="connsiteX3" fmla="*/ 0 w 2825416"/>
                <a:gd name="connsiteY3" fmla="*/ 1355559 h 1355559"/>
                <a:gd name="connsiteX0" fmla="*/ 0 w 2825416"/>
                <a:gd name="connsiteY0" fmla="*/ 1355559 h 1355559"/>
                <a:gd name="connsiteX1" fmla="*/ 2825416 w 2825416"/>
                <a:gd name="connsiteY1" fmla="*/ 0 h 1355559"/>
                <a:gd name="connsiteX2" fmla="*/ 2057399 w 2825416"/>
                <a:gd name="connsiteY2" fmla="*/ 1130969 h 1355559"/>
                <a:gd name="connsiteX3" fmla="*/ 0 w 2825416"/>
                <a:gd name="connsiteY3" fmla="*/ 1355559 h 1355559"/>
                <a:gd name="connsiteX0" fmla="*/ 0 w 2825416"/>
                <a:gd name="connsiteY0" fmla="*/ 1355559 h 1355559"/>
                <a:gd name="connsiteX1" fmla="*/ 2825416 w 2825416"/>
                <a:gd name="connsiteY1" fmla="*/ 0 h 1355559"/>
                <a:gd name="connsiteX2" fmla="*/ 2185736 w 2825416"/>
                <a:gd name="connsiteY2" fmla="*/ 1163053 h 1355559"/>
                <a:gd name="connsiteX3" fmla="*/ 0 w 2825416"/>
                <a:gd name="connsiteY3" fmla="*/ 1355559 h 1355559"/>
                <a:gd name="connsiteX0" fmla="*/ 0 w 2809374"/>
                <a:gd name="connsiteY0" fmla="*/ 1403686 h 1403686"/>
                <a:gd name="connsiteX1" fmla="*/ 2809374 w 2809374"/>
                <a:gd name="connsiteY1" fmla="*/ 0 h 1403686"/>
                <a:gd name="connsiteX2" fmla="*/ 2185736 w 2809374"/>
                <a:gd name="connsiteY2" fmla="*/ 1211180 h 1403686"/>
                <a:gd name="connsiteX3" fmla="*/ 0 w 2809374"/>
                <a:gd name="connsiteY3" fmla="*/ 1403686 h 1403686"/>
                <a:gd name="connsiteX0" fmla="*/ 0 w 2809374"/>
                <a:gd name="connsiteY0" fmla="*/ 1403686 h 2398296"/>
                <a:gd name="connsiteX1" fmla="*/ 2809374 w 2809374"/>
                <a:gd name="connsiteY1" fmla="*/ 0 h 2398296"/>
                <a:gd name="connsiteX2" fmla="*/ 1431758 w 2809374"/>
                <a:gd name="connsiteY2" fmla="*/ 2398296 h 2398296"/>
                <a:gd name="connsiteX3" fmla="*/ 0 w 2809374"/>
                <a:gd name="connsiteY3" fmla="*/ 1403686 h 2398296"/>
                <a:gd name="connsiteX0" fmla="*/ 0 w 2697079"/>
                <a:gd name="connsiteY0" fmla="*/ 0 h 3609473"/>
                <a:gd name="connsiteX1" fmla="*/ 2697079 w 2697079"/>
                <a:gd name="connsiteY1" fmla="*/ 1211177 h 3609473"/>
                <a:gd name="connsiteX2" fmla="*/ 1319463 w 2697079"/>
                <a:gd name="connsiteY2" fmla="*/ 3609473 h 3609473"/>
                <a:gd name="connsiteX3" fmla="*/ 0 w 2697079"/>
                <a:gd name="connsiteY3" fmla="*/ 0 h 3609473"/>
                <a:gd name="connsiteX0" fmla="*/ 0 w 2697079"/>
                <a:gd name="connsiteY0" fmla="*/ 0 h 2149642"/>
                <a:gd name="connsiteX1" fmla="*/ 2697079 w 2697079"/>
                <a:gd name="connsiteY1" fmla="*/ 1211177 h 2149642"/>
                <a:gd name="connsiteX2" fmla="*/ 1207169 w 2697079"/>
                <a:gd name="connsiteY2" fmla="*/ 2149642 h 2149642"/>
                <a:gd name="connsiteX3" fmla="*/ 0 w 2697079"/>
                <a:gd name="connsiteY3" fmla="*/ 0 h 2149642"/>
                <a:gd name="connsiteX0" fmla="*/ 0 w 2697079"/>
                <a:gd name="connsiteY0" fmla="*/ 0 h 2550695"/>
                <a:gd name="connsiteX1" fmla="*/ 2697079 w 2697079"/>
                <a:gd name="connsiteY1" fmla="*/ 1211177 h 2550695"/>
                <a:gd name="connsiteX2" fmla="*/ 1239253 w 2697079"/>
                <a:gd name="connsiteY2" fmla="*/ 2550695 h 2550695"/>
                <a:gd name="connsiteX3" fmla="*/ 0 w 2697079"/>
                <a:gd name="connsiteY3" fmla="*/ 0 h 2550695"/>
                <a:gd name="connsiteX0" fmla="*/ 0 w 2793331"/>
                <a:gd name="connsiteY0" fmla="*/ 0 h 2422358"/>
                <a:gd name="connsiteX1" fmla="*/ 2793331 w 2793331"/>
                <a:gd name="connsiteY1" fmla="*/ 1082840 h 2422358"/>
                <a:gd name="connsiteX2" fmla="*/ 1335505 w 2793331"/>
                <a:gd name="connsiteY2" fmla="*/ 2422358 h 2422358"/>
                <a:gd name="connsiteX3" fmla="*/ 0 w 2793331"/>
                <a:gd name="connsiteY3" fmla="*/ 0 h 2422358"/>
                <a:gd name="connsiteX0" fmla="*/ 0 w 2648952"/>
                <a:gd name="connsiteY0" fmla="*/ 88233 h 2510591"/>
                <a:gd name="connsiteX1" fmla="*/ 2648952 w 2648952"/>
                <a:gd name="connsiteY1" fmla="*/ 0 h 2510591"/>
                <a:gd name="connsiteX2" fmla="*/ 1335505 w 2648952"/>
                <a:gd name="connsiteY2" fmla="*/ 2510591 h 2510591"/>
                <a:gd name="connsiteX3" fmla="*/ 0 w 2648952"/>
                <a:gd name="connsiteY3" fmla="*/ 88233 h 2510591"/>
                <a:gd name="connsiteX0" fmla="*/ 0 w 2584784"/>
                <a:gd name="connsiteY0" fmla="*/ 1227222 h 2510591"/>
                <a:gd name="connsiteX1" fmla="*/ 2584784 w 2584784"/>
                <a:gd name="connsiteY1" fmla="*/ 0 h 2510591"/>
                <a:gd name="connsiteX2" fmla="*/ 1271337 w 2584784"/>
                <a:gd name="connsiteY2" fmla="*/ 2510591 h 2510591"/>
                <a:gd name="connsiteX3" fmla="*/ 0 w 2584784"/>
                <a:gd name="connsiteY3" fmla="*/ 1227222 h 2510591"/>
              </a:gdLst>
              <a:ahLst/>
              <a:cxnLst>
                <a:cxn ang="0">
                  <a:pos x="connsiteX0" y="connsiteY0"/>
                </a:cxn>
                <a:cxn ang="0">
                  <a:pos x="connsiteX1" y="connsiteY1"/>
                </a:cxn>
                <a:cxn ang="0">
                  <a:pos x="connsiteX2" y="connsiteY2"/>
                </a:cxn>
                <a:cxn ang="0">
                  <a:pos x="connsiteX3" y="connsiteY3"/>
                </a:cxn>
              </a:cxnLst>
              <a:rect l="l" t="t" r="r" b="b"/>
              <a:pathLst>
                <a:path w="2584784" h="2510591">
                  <a:moveTo>
                    <a:pt x="0" y="1227222"/>
                  </a:moveTo>
                  <a:lnTo>
                    <a:pt x="2584784" y="0"/>
                  </a:lnTo>
                  <a:lnTo>
                    <a:pt x="1271337" y="2510591"/>
                  </a:lnTo>
                  <a:lnTo>
                    <a:pt x="0" y="1227222"/>
                  </a:lnTo>
                  <a:close/>
                </a:path>
              </a:pathLst>
            </a:cu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riangle 6">
              <a:extLst>
                <a:ext uri="{FF2B5EF4-FFF2-40B4-BE49-F238E27FC236}">
                  <a16:creationId xmlns:a16="http://schemas.microsoft.com/office/drawing/2014/main" id="{DA3D7A3D-30CC-AD54-9807-947013539FB1}"/>
                </a:ext>
              </a:extLst>
            </p:cNvPr>
            <p:cNvSpPr/>
            <p:nvPr/>
          </p:nvSpPr>
          <p:spPr>
            <a:xfrm>
              <a:off x="-97756" y="877316"/>
              <a:ext cx="2644941" cy="1315453"/>
            </a:xfrm>
            <a:custGeom>
              <a:avLst/>
              <a:gdLst>
                <a:gd name="connsiteX0" fmla="*/ 0 w 2057400"/>
                <a:gd name="connsiteY0" fmla="*/ 1981200 h 1981200"/>
                <a:gd name="connsiteX1" fmla="*/ 1028700 w 2057400"/>
                <a:gd name="connsiteY1" fmla="*/ 0 h 1981200"/>
                <a:gd name="connsiteX2" fmla="*/ 2057400 w 2057400"/>
                <a:gd name="connsiteY2" fmla="*/ 1981200 h 1981200"/>
                <a:gd name="connsiteX3" fmla="*/ 0 w 2057400"/>
                <a:gd name="connsiteY3" fmla="*/ 1981200 h 1981200"/>
                <a:gd name="connsiteX0" fmla="*/ 0 w 2057400"/>
                <a:gd name="connsiteY0" fmla="*/ 3761874 h 3761874"/>
                <a:gd name="connsiteX1" fmla="*/ 1445795 w 2057400"/>
                <a:gd name="connsiteY1" fmla="*/ 0 h 3761874"/>
                <a:gd name="connsiteX2" fmla="*/ 2057400 w 2057400"/>
                <a:gd name="connsiteY2" fmla="*/ 3761874 h 3761874"/>
                <a:gd name="connsiteX3" fmla="*/ 0 w 2057400"/>
                <a:gd name="connsiteY3" fmla="*/ 3761874 h 3761874"/>
                <a:gd name="connsiteX0" fmla="*/ 0 w 2827421"/>
                <a:gd name="connsiteY0" fmla="*/ 3761874 h 3761874"/>
                <a:gd name="connsiteX1" fmla="*/ 1445795 w 2827421"/>
                <a:gd name="connsiteY1" fmla="*/ 0 h 3761874"/>
                <a:gd name="connsiteX2" fmla="*/ 2827421 w 2827421"/>
                <a:gd name="connsiteY2" fmla="*/ 2542674 h 3761874"/>
                <a:gd name="connsiteX3" fmla="*/ 0 w 2827421"/>
                <a:gd name="connsiteY3" fmla="*/ 3761874 h 3761874"/>
                <a:gd name="connsiteX0" fmla="*/ 0 w 2923673"/>
                <a:gd name="connsiteY0" fmla="*/ 3761874 h 3761874"/>
                <a:gd name="connsiteX1" fmla="*/ 1445795 w 2923673"/>
                <a:gd name="connsiteY1" fmla="*/ 0 h 3761874"/>
                <a:gd name="connsiteX2" fmla="*/ 2923673 w 2923673"/>
                <a:gd name="connsiteY2" fmla="*/ 2574758 h 3761874"/>
                <a:gd name="connsiteX3" fmla="*/ 0 w 2923673"/>
                <a:gd name="connsiteY3" fmla="*/ 3761874 h 3761874"/>
                <a:gd name="connsiteX0" fmla="*/ 0 w 2907631"/>
                <a:gd name="connsiteY0" fmla="*/ 1179095 h 2574758"/>
                <a:gd name="connsiteX1" fmla="*/ 1429753 w 2907631"/>
                <a:gd name="connsiteY1" fmla="*/ 0 h 2574758"/>
                <a:gd name="connsiteX2" fmla="*/ 2907631 w 2907631"/>
                <a:gd name="connsiteY2" fmla="*/ 2574758 h 2574758"/>
                <a:gd name="connsiteX3" fmla="*/ 0 w 2907631"/>
                <a:gd name="connsiteY3" fmla="*/ 1179095 h 2574758"/>
                <a:gd name="connsiteX0" fmla="*/ 0 w 2811378"/>
                <a:gd name="connsiteY0" fmla="*/ 1179095 h 2446422"/>
                <a:gd name="connsiteX1" fmla="*/ 1429753 w 2811378"/>
                <a:gd name="connsiteY1" fmla="*/ 0 h 2446422"/>
                <a:gd name="connsiteX2" fmla="*/ 2811378 w 2811378"/>
                <a:gd name="connsiteY2" fmla="*/ 2446422 h 2446422"/>
                <a:gd name="connsiteX3" fmla="*/ 0 w 2811378"/>
                <a:gd name="connsiteY3" fmla="*/ 1179095 h 2446422"/>
                <a:gd name="connsiteX0" fmla="*/ 0 w 2889585"/>
                <a:gd name="connsiteY0" fmla="*/ 1195137 h 2462464"/>
                <a:gd name="connsiteX1" fmla="*/ 2889585 w 2889585"/>
                <a:gd name="connsiteY1" fmla="*/ 0 h 2462464"/>
                <a:gd name="connsiteX2" fmla="*/ 2811378 w 2889585"/>
                <a:gd name="connsiteY2" fmla="*/ 2462464 h 2462464"/>
                <a:gd name="connsiteX3" fmla="*/ 0 w 2889585"/>
                <a:gd name="connsiteY3" fmla="*/ 1195137 h 2462464"/>
                <a:gd name="connsiteX0" fmla="*/ 0 w 2889585"/>
                <a:gd name="connsiteY0" fmla="*/ 1195137 h 2526632"/>
                <a:gd name="connsiteX1" fmla="*/ 2889585 w 2889585"/>
                <a:gd name="connsiteY1" fmla="*/ 0 h 2526632"/>
                <a:gd name="connsiteX2" fmla="*/ 1479884 w 2889585"/>
                <a:gd name="connsiteY2" fmla="*/ 2526632 h 2526632"/>
                <a:gd name="connsiteX3" fmla="*/ 0 w 2889585"/>
                <a:gd name="connsiteY3" fmla="*/ 1195137 h 2526632"/>
                <a:gd name="connsiteX0" fmla="*/ 0 w 2889585"/>
                <a:gd name="connsiteY0" fmla="*/ 1195137 h 1211179"/>
                <a:gd name="connsiteX1" fmla="*/ 2889585 w 2889585"/>
                <a:gd name="connsiteY1" fmla="*/ 0 h 1211179"/>
                <a:gd name="connsiteX2" fmla="*/ 2875547 w 2889585"/>
                <a:gd name="connsiteY2" fmla="*/ 1211179 h 1211179"/>
                <a:gd name="connsiteX3" fmla="*/ 0 w 2889585"/>
                <a:gd name="connsiteY3" fmla="*/ 1195137 h 1211179"/>
                <a:gd name="connsiteX0" fmla="*/ 0 w 2875547"/>
                <a:gd name="connsiteY0" fmla="*/ 1307432 h 1323474"/>
                <a:gd name="connsiteX1" fmla="*/ 1429753 w 2875547"/>
                <a:gd name="connsiteY1" fmla="*/ 0 h 1323474"/>
                <a:gd name="connsiteX2" fmla="*/ 2875547 w 2875547"/>
                <a:gd name="connsiteY2" fmla="*/ 1323474 h 1323474"/>
                <a:gd name="connsiteX3" fmla="*/ 0 w 2875547"/>
                <a:gd name="connsiteY3" fmla="*/ 1307432 h 1323474"/>
                <a:gd name="connsiteX0" fmla="*/ 0 w 2137610"/>
                <a:gd name="connsiteY0" fmla="*/ 1163053 h 1323474"/>
                <a:gd name="connsiteX1" fmla="*/ 691816 w 2137610"/>
                <a:gd name="connsiteY1" fmla="*/ 0 h 1323474"/>
                <a:gd name="connsiteX2" fmla="*/ 2137610 w 2137610"/>
                <a:gd name="connsiteY2" fmla="*/ 1323474 h 1323474"/>
                <a:gd name="connsiteX3" fmla="*/ 0 w 2137610"/>
                <a:gd name="connsiteY3" fmla="*/ 1163053 h 1323474"/>
                <a:gd name="connsiteX0" fmla="*/ 0 w 1592178"/>
                <a:gd name="connsiteY0" fmla="*/ 1163053 h 1163053"/>
                <a:gd name="connsiteX1" fmla="*/ 691816 w 1592178"/>
                <a:gd name="connsiteY1" fmla="*/ 0 h 1163053"/>
                <a:gd name="connsiteX2" fmla="*/ 1592178 w 1592178"/>
                <a:gd name="connsiteY2" fmla="*/ 1130969 h 1163053"/>
                <a:gd name="connsiteX3" fmla="*/ 0 w 1592178"/>
                <a:gd name="connsiteY3" fmla="*/ 1163053 h 1163053"/>
                <a:gd name="connsiteX0" fmla="*/ 0 w 3100136"/>
                <a:gd name="connsiteY0" fmla="*/ 1163053 h 1195137"/>
                <a:gd name="connsiteX1" fmla="*/ 691816 w 3100136"/>
                <a:gd name="connsiteY1" fmla="*/ 0 h 1195137"/>
                <a:gd name="connsiteX2" fmla="*/ 3100136 w 3100136"/>
                <a:gd name="connsiteY2" fmla="*/ 1195137 h 1195137"/>
                <a:gd name="connsiteX3" fmla="*/ 0 w 3100136"/>
                <a:gd name="connsiteY3" fmla="*/ 1163053 h 1195137"/>
                <a:gd name="connsiteX0" fmla="*/ 751973 w 2408320"/>
                <a:gd name="connsiteY0" fmla="*/ 1147011 h 1195137"/>
                <a:gd name="connsiteX1" fmla="*/ 0 w 2408320"/>
                <a:gd name="connsiteY1" fmla="*/ 0 h 1195137"/>
                <a:gd name="connsiteX2" fmla="*/ 2408320 w 2408320"/>
                <a:gd name="connsiteY2" fmla="*/ 1195137 h 1195137"/>
                <a:gd name="connsiteX3" fmla="*/ 751973 w 2408320"/>
                <a:gd name="connsiteY3" fmla="*/ 1147011 h 1195137"/>
                <a:gd name="connsiteX0" fmla="*/ 751973 w 2889583"/>
                <a:gd name="connsiteY0" fmla="*/ 1147011 h 1147011"/>
                <a:gd name="connsiteX1" fmla="*/ 0 w 2889583"/>
                <a:gd name="connsiteY1" fmla="*/ 0 h 1147011"/>
                <a:gd name="connsiteX2" fmla="*/ 2889583 w 2889583"/>
                <a:gd name="connsiteY2" fmla="*/ 1147011 h 1147011"/>
                <a:gd name="connsiteX3" fmla="*/ 751973 w 2889583"/>
                <a:gd name="connsiteY3" fmla="*/ 1147011 h 1147011"/>
                <a:gd name="connsiteX0" fmla="*/ 1457825 w 2889583"/>
                <a:gd name="connsiteY0" fmla="*/ 2542674 h 2542674"/>
                <a:gd name="connsiteX1" fmla="*/ 0 w 2889583"/>
                <a:gd name="connsiteY1" fmla="*/ 0 h 2542674"/>
                <a:gd name="connsiteX2" fmla="*/ 2889583 w 2889583"/>
                <a:gd name="connsiteY2" fmla="*/ 1147011 h 2542674"/>
                <a:gd name="connsiteX3" fmla="*/ 1457825 w 2889583"/>
                <a:gd name="connsiteY3" fmla="*/ 2542674 h 2542674"/>
                <a:gd name="connsiteX0" fmla="*/ 1457825 w 1457825"/>
                <a:gd name="connsiteY0" fmla="*/ 5871410 h 5871410"/>
                <a:gd name="connsiteX1" fmla="*/ 0 w 1457825"/>
                <a:gd name="connsiteY1" fmla="*/ 3328736 h 5871410"/>
                <a:gd name="connsiteX2" fmla="*/ 1124952 w 1457825"/>
                <a:gd name="connsiteY2" fmla="*/ 0 h 5871410"/>
                <a:gd name="connsiteX3" fmla="*/ 1457825 w 1457825"/>
                <a:gd name="connsiteY3" fmla="*/ 5871410 h 5871410"/>
                <a:gd name="connsiteX0" fmla="*/ 2965783 w 2965783"/>
                <a:gd name="connsiteY0" fmla="*/ 3304673 h 3328736"/>
                <a:gd name="connsiteX1" fmla="*/ 0 w 2965783"/>
                <a:gd name="connsiteY1" fmla="*/ 3328736 h 3328736"/>
                <a:gd name="connsiteX2" fmla="*/ 1124952 w 2965783"/>
                <a:gd name="connsiteY2" fmla="*/ 0 h 3328736"/>
                <a:gd name="connsiteX3" fmla="*/ 2965783 w 2965783"/>
                <a:gd name="connsiteY3" fmla="*/ 3304673 h 3328736"/>
                <a:gd name="connsiteX0" fmla="*/ 2484520 w 2484520"/>
                <a:gd name="connsiteY0" fmla="*/ 3689684 h 3689684"/>
                <a:gd name="connsiteX1" fmla="*/ 0 w 2484520"/>
                <a:gd name="connsiteY1" fmla="*/ 3328736 h 3689684"/>
                <a:gd name="connsiteX2" fmla="*/ 1124952 w 2484520"/>
                <a:gd name="connsiteY2" fmla="*/ 0 h 3689684"/>
                <a:gd name="connsiteX3" fmla="*/ 2484520 w 2484520"/>
                <a:gd name="connsiteY3" fmla="*/ 3689684 h 3689684"/>
                <a:gd name="connsiteX0" fmla="*/ 2548688 w 2548688"/>
                <a:gd name="connsiteY0" fmla="*/ 3689684 h 3689684"/>
                <a:gd name="connsiteX1" fmla="*/ 0 w 2548688"/>
                <a:gd name="connsiteY1" fmla="*/ 3633536 h 3689684"/>
                <a:gd name="connsiteX2" fmla="*/ 1189120 w 2548688"/>
                <a:gd name="connsiteY2" fmla="*/ 0 h 3689684"/>
                <a:gd name="connsiteX3" fmla="*/ 2548688 w 2548688"/>
                <a:gd name="connsiteY3" fmla="*/ 3689684 h 3689684"/>
                <a:gd name="connsiteX0" fmla="*/ 2548688 w 2548688"/>
                <a:gd name="connsiteY0" fmla="*/ 1556084 h 1556084"/>
                <a:gd name="connsiteX1" fmla="*/ 0 w 2548688"/>
                <a:gd name="connsiteY1" fmla="*/ 1499936 h 1556084"/>
                <a:gd name="connsiteX2" fmla="*/ 788068 w 2548688"/>
                <a:gd name="connsiteY2" fmla="*/ 0 h 1556084"/>
                <a:gd name="connsiteX3" fmla="*/ 2548688 w 2548688"/>
                <a:gd name="connsiteY3" fmla="*/ 1556084 h 1556084"/>
                <a:gd name="connsiteX0" fmla="*/ 2548688 w 2548688"/>
                <a:gd name="connsiteY0" fmla="*/ 1315453 h 1315453"/>
                <a:gd name="connsiteX1" fmla="*/ 0 w 2548688"/>
                <a:gd name="connsiteY1" fmla="*/ 1259305 h 1315453"/>
                <a:gd name="connsiteX2" fmla="*/ 1253289 w 2548688"/>
                <a:gd name="connsiteY2" fmla="*/ 0 h 1315453"/>
                <a:gd name="connsiteX3" fmla="*/ 2548688 w 2548688"/>
                <a:gd name="connsiteY3" fmla="*/ 1315453 h 1315453"/>
                <a:gd name="connsiteX0" fmla="*/ 2644941 w 2644941"/>
                <a:gd name="connsiteY0" fmla="*/ 1315453 h 1315453"/>
                <a:gd name="connsiteX1" fmla="*/ 0 w 2644941"/>
                <a:gd name="connsiteY1" fmla="*/ 1275347 h 1315453"/>
                <a:gd name="connsiteX2" fmla="*/ 1349542 w 2644941"/>
                <a:gd name="connsiteY2" fmla="*/ 0 h 1315453"/>
                <a:gd name="connsiteX3" fmla="*/ 2644941 w 2644941"/>
                <a:gd name="connsiteY3" fmla="*/ 1315453 h 1315453"/>
              </a:gdLst>
              <a:ahLst/>
              <a:cxnLst>
                <a:cxn ang="0">
                  <a:pos x="connsiteX0" y="connsiteY0"/>
                </a:cxn>
                <a:cxn ang="0">
                  <a:pos x="connsiteX1" y="connsiteY1"/>
                </a:cxn>
                <a:cxn ang="0">
                  <a:pos x="connsiteX2" y="connsiteY2"/>
                </a:cxn>
                <a:cxn ang="0">
                  <a:pos x="connsiteX3" y="connsiteY3"/>
                </a:cxn>
              </a:cxnLst>
              <a:rect l="l" t="t" r="r" b="b"/>
              <a:pathLst>
                <a:path w="2644941" h="1315453">
                  <a:moveTo>
                    <a:pt x="2644941" y="1315453"/>
                  </a:moveTo>
                  <a:lnTo>
                    <a:pt x="0" y="1275347"/>
                  </a:lnTo>
                  <a:lnTo>
                    <a:pt x="1349542" y="0"/>
                  </a:lnTo>
                  <a:lnTo>
                    <a:pt x="2644941" y="1315453"/>
                  </a:lnTo>
                  <a:close/>
                </a:path>
              </a:pathLst>
            </a:custGeom>
            <a:solidFill>
              <a:srgbClr val="B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riangle 6">
              <a:extLst>
                <a:ext uri="{FF2B5EF4-FFF2-40B4-BE49-F238E27FC236}">
                  <a16:creationId xmlns:a16="http://schemas.microsoft.com/office/drawing/2014/main" id="{8CD579DC-DDC5-E10B-A5F9-B55E94E308FB}"/>
                </a:ext>
              </a:extLst>
            </p:cNvPr>
            <p:cNvSpPr/>
            <p:nvPr/>
          </p:nvSpPr>
          <p:spPr>
            <a:xfrm>
              <a:off x="-207540" y="2133600"/>
              <a:ext cx="1431758" cy="2622885"/>
            </a:xfrm>
            <a:custGeom>
              <a:avLst/>
              <a:gdLst>
                <a:gd name="connsiteX0" fmla="*/ 0 w 2057400"/>
                <a:gd name="connsiteY0" fmla="*/ 1981200 h 1981200"/>
                <a:gd name="connsiteX1" fmla="*/ 1028700 w 2057400"/>
                <a:gd name="connsiteY1" fmla="*/ 0 h 1981200"/>
                <a:gd name="connsiteX2" fmla="*/ 2057400 w 2057400"/>
                <a:gd name="connsiteY2" fmla="*/ 1981200 h 1981200"/>
                <a:gd name="connsiteX3" fmla="*/ 0 w 2057400"/>
                <a:gd name="connsiteY3" fmla="*/ 1981200 h 1981200"/>
                <a:gd name="connsiteX0" fmla="*/ 0 w 2057400"/>
                <a:gd name="connsiteY0" fmla="*/ 3761874 h 3761874"/>
                <a:gd name="connsiteX1" fmla="*/ 1445795 w 2057400"/>
                <a:gd name="connsiteY1" fmla="*/ 0 h 3761874"/>
                <a:gd name="connsiteX2" fmla="*/ 2057400 w 2057400"/>
                <a:gd name="connsiteY2" fmla="*/ 3761874 h 3761874"/>
                <a:gd name="connsiteX3" fmla="*/ 0 w 2057400"/>
                <a:gd name="connsiteY3" fmla="*/ 3761874 h 3761874"/>
                <a:gd name="connsiteX0" fmla="*/ 0 w 2827421"/>
                <a:gd name="connsiteY0" fmla="*/ 3761874 h 3761874"/>
                <a:gd name="connsiteX1" fmla="*/ 1445795 w 2827421"/>
                <a:gd name="connsiteY1" fmla="*/ 0 h 3761874"/>
                <a:gd name="connsiteX2" fmla="*/ 2827421 w 2827421"/>
                <a:gd name="connsiteY2" fmla="*/ 2542674 h 3761874"/>
                <a:gd name="connsiteX3" fmla="*/ 0 w 2827421"/>
                <a:gd name="connsiteY3" fmla="*/ 3761874 h 3761874"/>
                <a:gd name="connsiteX0" fmla="*/ 0 w 2923673"/>
                <a:gd name="connsiteY0" fmla="*/ 3761874 h 3761874"/>
                <a:gd name="connsiteX1" fmla="*/ 1445795 w 2923673"/>
                <a:gd name="connsiteY1" fmla="*/ 0 h 3761874"/>
                <a:gd name="connsiteX2" fmla="*/ 2923673 w 2923673"/>
                <a:gd name="connsiteY2" fmla="*/ 2574758 h 3761874"/>
                <a:gd name="connsiteX3" fmla="*/ 0 w 2923673"/>
                <a:gd name="connsiteY3" fmla="*/ 3761874 h 3761874"/>
                <a:gd name="connsiteX0" fmla="*/ 0 w 2907631"/>
                <a:gd name="connsiteY0" fmla="*/ 1179095 h 2574758"/>
                <a:gd name="connsiteX1" fmla="*/ 1429753 w 2907631"/>
                <a:gd name="connsiteY1" fmla="*/ 0 h 2574758"/>
                <a:gd name="connsiteX2" fmla="*/ 2907631 w 2907631"/>
                <a:gd name="connsiteY2" fmla="*/ 2574758 h 2574758"/>
                <a:gd name="connsiteX3" fmla="*/ 0 w 2907631"/>
                <a:gd name="connsiteY3" fmla="*/ 1179095 h 2574758"/>
                <a:gd name="connsiteX0" fmla="*/ 0 w 2811378"/>
                <a:gd name="connsiteY0" fmla="*/ 1179095 h 2446422"/>
                <a:gd name="connsiteX1" fmla="*/ 1429753 w 2811378"/>
                <a:gd name="connsiteY1" fmla="*/ 0 h 2446422"/>
                <a:gd name="connsiteX2" fmla="*/ 2811378 w 2811378"/>
                <a:gd name="connsiteY2" fmla="*/ 2446422 h 2446422"/>
                <a:gd name="connsiteX3" fmla="*/ 0 w 2811378"/>
                <a:gd name="connsiteY3" fmla="*/ 1179095 h 2446422"/>
                <a:gd name="connsiteX0" fmla="*/ 0 w 2889585"/>
                <a:gd name="connsiteY0" fmla="*/ 1195137 h 2462464"/>
                <a:gd name="connsiteX1" fmla="*/ 2889585 w 2889585"/>
                <a:gd name="connsiteY1" fmla="*/ 0 h 2462464"/>
                <a:gd name="connsiteX2" fmla="*/ 2811378 w 2889585"/>
                <a:gd name="connsiteY2" fmla="*/ 2462464 h 2462464"/>
                <a:gd name="connsiteX3" fmla="*/ 0 w 2889585"/>
                <a:gd name="connsiteY3" fmla="*/ 1195137 h 2462464"/>
                <a:gd name="connsiteX0" fmla="*/ 0 w 2889585"/>
                <a:gd name="connsiteY0" fmla="*/ 1195137 h 2526632"/>
                <a:gd name="connsiteX1" fmla="*/ 2889585 w 2889585"/>
                <a:gd name="connsiteY1" fmla="*/ 0 h 2526632"/>
                <a:gd name="connsiteX2" fmla="*/ 1479884 w 2889585"/>
                <a:gd name="connsiteY2" fmla="*/ 2526632 h 2526632"/>
                <a:gd name="connsiteX3" fmla="*/ 0 w 2889585"/>
                <a:gd name="connsiteY3" fmla="*/ 1195137 h 2526632"/>
                <a:gd name="connsiteX0" fmla="*/ 0 w 2889585"/>
                <a:gd name="connsiteY0" fmla="*/ 1195137 h 1211179"/>
                <a:gd name="connsiteX1" fmla="*/ 2889585 w 2889585"/>
                <a:gd name="connsiteY1" fmla="*/ 0 h 1211179"/>
                <a:gd name="connsiteX2" fmla="*/ 2875547 w 2889585"/>
                <a:gd name="connsiteY2" fmla="*/ 1211179 h 1211179"/>
                <a:gd name="connsiteX3" fmla="*/ 0 w 2889585"/>
                <a:gd name="connsiteY3" fmla="*/ 1195137 h 1211179"/>
                <a:gd name="connsiteX0" fmla="*/ 0 w 2875547"/>
                <a:gd name="connsiteY0" fmla="*/ 1307432 h 1323474"/>
                <a:gd name="connsiteX1" fmla="*/ 1429753 w 2875547"/>
                <a:gd name="connsiteY1" fmla="*/ 0 h 1323474"/>
                <a:gd name="connsiteX2" fmla="*/ 2875547 w 2875547"/>
                <a:gd name="connsiteY2" fmla="*/ 1323474 h 1323474"/>
                <a:gd name="connsiteX3" fmla="*/ 0 w 2875547"/>
                <a:gd name="connsiteY3" fmla="*/ 1307432 h 1323474"/>
                <a:gd name="connsiteX0" fmla="*/ 0 w 2137610"/>
                <a:gd name="connsiteY0" fmla="*/ 1163053 h 1323474"/>
                <a:gd name="connsiteX1" fmla="*/ 691816 w 2137610"/>
                <a:gd name="connsiteY1" fmla="*/ 0 h 1323474"/>
                <a:gd name="connsiteX2" fmla="*/ 2137610 w 2137610"/>
                <a:gd name="connsiteY2" fmla="*/ 1323474 h 1323474"/>
                <a:gd name="connsiteX3" fmla="*/ 0 w 2137610"/>
                <a:gd name="connsiteY3" fmla="*/ 1163053 h 1323474"/>
                <a:gd name="connsiteX0" fmla="*/ 0 w 1592178"/>
                <a:gd name="connsiteY0" fmla="*/ 1163053 h 1163053"/>
                <a:gd name="connsiteX1" fmla="*/ 691816 w 1592178"/>
                <a:gd name="connsiteY1" fmla="*/ 0 h 1163053"/>
                <a:gd name="connsiteX2" fmla="*/ 1592178 w 1592178"/>
                <a:gd name="connsiteY2" fmla="*/ 1130969 h 1163053"/>
                <a:gd name="connsiteX3" fmla="*/ 0 w 1592178"/>
                <a:gd name="connsiteY3" fmla="*/ 1163053 h 1163053"/>
                <a:gd name="connsiteX0" fmla="*/ 0 w 3100136"/>
                <a:gd name="connsiteY0" fmla="*/ 1163053 h 1195137"/>
                <a:gd name="connsiteX1" fmla="*/ 691816 w 3100136"/>
                <a:gd name="connsiteY1" fmla="*/ 0 h 1195137"/>
                <a:gd name="connsiteX2" fmla="*/ 3100136 w 3100136"/>
                <a:gd name="connsiteY2" fmla="*/ 1195137 h 1195137"/>
                <a:gd name="connsiteX3" fmla="*/ 0 w 3100136"/>
                <a:gd name="connsiteY3" fmla="*/ 1163053 h 1195137"/>
                <a:gd name="connsiteX0" fmla="*/ 751973 w 2408320"/>
                <a:gd name="connsiteY0" fmla="*/ 1147011 h 1195137"/>
                <a:gd name="connsiteX1" fmla="*/ 0 w 2408320"/>
                <a:gd name="connsiteY1" fmla="*/ 0 h 1195137"/>
                <a:gd name="connsiteX2" fmla="*/ 2408320 w 2408320"/>
                <a:gd name="connsiteY2" fmla="*/ 1195137 h 1195137"/>
                <a:gd name="connsiteX3" fmla="*/ 751973 w 2408320"/>
                <a:gd name="connsiteY3" fmla="*/ 1147011 h 1195137"/>
                <a:gd name="connsiteX0" fmla="*/ 751973 w 2889583"/>
                <a:gd name="connsiteY0" fmla="*/ 1147011 h 1147011"/>
                <a:gd name="connsiteX1" fmla="*/ 0 w 2889583"/>
                <a:gd name="connsiteY1" fmla="*/ 0 h 1147011"/>
                <a:gd name="connsiteX2" fmla="*/ 2889583 w 2889583"/>
                <a:gd name="connsiteY2" fmla="*/ 1147011 h 1147011"/>
                <a:gd name="connsiteX3" fmla="*/ 751973 w 2889583"/>
                <a:gd name="connsiteY3" fmla="*/ 1147011 h 1147011"/>
                <a:gd name="connsiteX0" fmla="*/ 1457825 w 2889583"/>
                <a:gd name="connsiteY0" fmla="*/ 2542674 h 2542674"/>
                <a:gd name="connsiteX1" fmla="*/ 0 w 2889583"/>
                <a:gd name="connsiteY1" fmla="*/ 0 h 2542674"/>
                <a:gd name="connsiteX2" fmla="*/ 2889583 w 2889583"/>
                <a:gd name="connsiteY2" fmla="*/ 1147011 h 2542674"/>
                <a:gd name="connsiteX3" fmla="*/ 1457825 w 2889583"/>
                <a:gd name="connsiteY3" fmla="*/ 2542674 h 2542674"/>
                <a:gd name="connsiteX0" fmla="*/ 0 w 1431758"/>
                <a:gd name="connsiteY0" fmla="*/ 2622885 h 2622885"/>
                <a:gd name="connsiteX1" fmla="*/ 98259 w 1431758"/>
                <a:gd name="connsiteY1" fmla="*/ 0 h 2622885"/>
                <a:gd name="connsiteX2" fmla="*/ 1431758 w 1431758"/>
                <a:gd name="connsiteY2" fmla="*/ 1227222 h 2622885"/>
                <a:gd name="connsiteX3" fmla="*/ 0 w 1431758"/>
                <a:gd name="connsiteY3" fmla="*/ 2622885 h 2622885"/>
              </a:gdLst>
              <a:ahLst/>
              <a:cxnLst>
                <a:cxn ang="0">
                  <a:pos x="connsiteX0" y="connsiteY0"/>
                </a:cxn>
                <a:cxn ang="0">
                  <a:pos x="connsiteX1" y="connsiteY1"/>
                </a:cxn>
                <a:cxn ang="0">
                  <a:pos x="connsiteX2" y="connsiteY2"/>
                </a:cxn>
                <a:cxn ang="0">
                  <a:pos x="connsiteX3" y="connsiteY3"/>
                </a:cxn>
              </a:cxnLst>
              <a:rect l="l" t="t" r="r" b="b"/>
              <a:pathLst>
                <a:path w="1431758" h="2622885">
                  <a:moveTo>
                    <a:pt x="0" y="2622885"/>
                  </a:moveTo>
                  <a:lnTo>
                    <a:pt x="98259" y="0"/>
                  </a:lnTo>
                  <a:lnTo>
                    <a:pt x="1431758" y="1227222"/>
                  </a:lnTo>
                  <a:lnTo>
                    <a:pt x="0" y="2622885"/>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riangle 6">
              <a:extLst>
                <a:ext uri="{FF2B5EF4-FFF2-40B4-BE49-F238E27FC236}">
                  <a16:creationId xmlns:a16="http://schemas.microsoft.com/office/drawing/2014/main" id="{A2668C6E-C280-684A-9D8F-0564C7CB4FC1}"/>
                </a:ext>
              </a:extLst>
            </p:cNvPr>
            <p:cNvSpPr/>
            <p:nvPr/>
          </p:nvSpPr>
          <p:spPr>
            <a:xfrm>
              <a:off x="-202025" y="3356320"/>
              <a:ext cx="1409700" cy="3785936"/>
            </a:xfrm>
            <a:custGeom>
              <a:avLst/>
              <a:gdLst>
                <a:gd name="connsiteX0" fmla="*/ 0 w 2057400"/>
                <a:gd name="connsiteY0" fmla="*/ 1981200 h 1981200"/>
                <a:gd name="connsiteX1" fmla="*/ 1028700 w 2057400"/>
                <a:gd name="connsiteY1" fmla="*/ 0 h 1981200"/>
                <a:gd name="connsiteX2" fmla="*/ 2057400 w 2057400"/>
                <a:gd name="connsiteY2" fmla="*/ 1981200 h 1981200"/>
                <a:gd name="connsiteX3" fmla="*/ 0 w 2057400"/>
                <a:gd name="connsiteY3" fmla="*/ 1981200 h 1981200"/>
                <a:gd name="connsiteX0" fmla="*/ 0 w 2057400"/>
                <a:gd name="connsiteY0" fmla="*/ 3761874 h 3761874"/>
                <a:gd name="connsiteX1" fmla="*/ 1445795 w 2057400"/>
                <a:gd name="connsiteY1" fmla="*/ 0 h 3761874"/>
                <a:gd name="connsiteX2" fmla="*/ 2057400 w 2057400"/>
                <a:gd name="connsiteY2" fmla="*/ 3761874 h 3761874"/>
                <a:gd name="connsiteX3" fmla="*/ 0 w 2057400"/>
                <a:gd name="connsiteY3" fmla="*/ 3761874 h 3761874"/>
                <a:gd name="connsiteX0" fmla="*/ 0 w 2827421"/>
                <a:gd name="connsiteY0" fmla="*/ 3761874 h 3761874"/>
                <a:gd name="connsiteX1" fmla="*/ 1445795 w 2827421"/>
                <a:gd name="connsiteY1" fmla="*/ 0 h 3761874"/>
                <a:gd name="connsiteX2" fmla="*/ 2827421 w 2827421"/>
                <a:gd name="connsiteY2" fmla="*/ 2542674 h 3761874"/>
                <a:gd name="connsiteX3" fmla="*/ 0 w 2827421"/>
                <a:gd name="connsiteY3" fmla="*/ 3761874 h 3761874"/>
                <a:gd name="connsiteX0" fmla="*/ 0 w 2923673"/>
                <a:gd name="connsiteY0" fmla="*/ 3761874 h 3761874"/>
                <a:gd name="connsiteX1" fmla="*/ 1445795 w 2923673"/>
                <a:gd name="connsiteY1" fmla="*/ 0 h 3761874"/>
                <a:gd name="connsiteX2" fmla="*/ 2923673 w 2923673"/>
                <a:gd name="connsiteY2" fmla="*/ 2574758 h 3761874"/>
                <a:gd name="connsiteX3" fmla="*/ 0 w 2923673"/>
                <a:gd name="connsiteY3" fmla="*/ 3761874 h 3761874"/>
                <a:gd name="connsiteX0" fmla="*/ 0 w 2907631"/>
                <a:gd name="connsiteY0" fmla="*/ 1179095 h 2574758"/>
                <a:gd name="connsiteX1" fmla="*/ 1429753 w 2907631"/>
                <a:gd name="connsiteY1" fmla="*/ 0 h 2574758"/>
                <a:gd name="connsiteX2" fmla="*/ 2907631 w 2907631"/>
                <a:gd name="connsiteY2" fmla="*/ 2574758 h 2574758"/>
                <a:gd name="connsiteX3" fmla="*/ 0 w 2907631"/>
                <a:gd name="connsiteY3" fmla="*/ 1179095 h 2574758"/>
                <a:gd name="connsiteX0" fmla="*/ 0 w 2811378"/>
                <a:gd name="connsiteY0" fmla="*/ 1179095 h 2446422"/>
                <a:gd name="connsiteX1" fmla="*/ 1429753 w 2811378"/>
                <a:gd name="connsiteY1" fmla="*/ 0 h 2446422"/>
                <a:gd name="connsiteX2" fmla="*/ 2811378 w 2811378"/>
                <a:gd name="connsiteY2" fmla="*/ 2446422 h 2446422"/>
                <a:gd name="connsiteX3" fmla="*/ 0 w 2811378"/>
                <a:gd name="connsiteY3" fmla="*/ 1179095 h 2446422"/>
                <a:gd name="connsiteX0" fmla="*/ 0 w 2889585"/>
                <a:gd name="connsiteY0" fmla="*/ 1195137 h 2462464"/>
                <a:gd name="connsiteX1" fmla="*/ 2889585 w 2889585"/>
                <a:gd name="connsiteY1" fmla="*/ 0 h 2462464"/>
                <a:gd name="connsiteX2" fmla="*/ 2811378 w 2889585"/>
                <a:gd name="connsiteY2" fmla="*/ 2462464 h 2462464"/>
                <a:gd name="connsiteX3" fmla="*/ 0 w 2889585"/>
                <a:gd name="connsiteY3" fmla="*/ 1195137 h 2462464"/>
                <a:gd name="connsiteX0" fmla="*/ 0 w 2889585"/>
                <a:gd name="connsiteY0" fmla="*/ 1195137 h 2526632"/>
                <a:gd name="connsiteX1" fmla="*/ 2889585 w 2889585"/>
                <a:gd name="connsiteY1" fmla="*/ 0 h 2526632"/>
                <a:gd name="connsiteX2" fmla="*/ 1479884 w 2889585"/>
                <a:gd name="connsiteY2" fmla="*/ 2526632 h 2526632"/>
                <a:gd name="connsiteX3" fmla="*/ 0 w 2889585"/>
                <a:gd name="connsiteY3" fmla="*/ 1195137 h 2526632"/>
                <a:gd name="connsiteX0" fmla="*/ 0 w 2889585"/>
                <a:gd name="connsiteY0" fmla="*/ 1195137 h 1211179"/>
                <a:gd name="connsiteX1" fmla="*/ 2889585 w 2889585"/>
                <a:gd name="connsiteY1" fmla="*/ 0 h 1211179"/>
                <a:gd name="connsiteX2" fmla="*/ 2875547 w 2889585"/>
                <a:gd name="connsiteY2" fmla="*/ 1211179 h 1211179"/>
                <a:gd name="connsiteX3" fmla="*/ 0 w 2889585"/>
                <a:gd name="connsiteY3" fmla="*/ 1195137 h 1211179"/>
                <a:gd name="connsiteX0" fmla="*/ 0 w 2875547"/>
                <a:gd name="connsiteY0" fmla="*/ 1307432 h 1323474"/>
                <a:gd name="connsiteX1" fmla="*/ 1429753 w 2875547"/>
                <a:gd name="connsiteY1" fmla="*/ 0 h 1323474"/>
                <a:gd name="connsiteX2" fmla="*/ 2875547 w 2875547"/>
                <a:gd name="connsiteY2" fmla="*/ 1323474 h 1323474"/>
                <a:gd name="connsiteX3" fmla="*/ 0 w 2875547"/>
                <a:gd name="connsiteY3" fmla="*/ 1307432 h 1323474"/>
                <a:gd name="connsiteX0" fmla="*/ 0 w 2137610"/>
                <a:gd name="connsiteY0" fmla="*/ 1163053 h 1323474"/>
                <a:gd name="connsiteX1" fmla="*/ 691816 w 2137610"/>
                <a:gd name="connsiteY1" fmla="*/ 0 h 1323474"/>
                <a:gd name="connsiteX2" fmla="*/ 2137610 w 2137610"/>
                <a:gd name="connsiteY2" fmla="*/ 1323474 h 1323474"/>
                <a:gd name="connsiteX3" fmla="*/ 0 w 2137610"/>
                <a:gd name="connsiteY3" fmla="*/ 1163053 h 1323474"/>
                <a:gd name="connsiteX0" fmla="*/ 0 w 1592178"/>
                <a:gd name="connsiteY0" fmla="*/ 1163053 h 1163053"/>
                <a:gd name="connsiteX1" fmla="*/ 691816 w 1592178"/>
                <a:gd name="connsiteY1" fmla="*/ 0 h 1163053"/>
                <a:gd name="connsiteX2" fmla="*/ 1592178 w 1592178"/>
                <a:gd name="connsiteY2" fmla="*/ 1130969 h 1163053"/>
                <a:gd name="connsiteX3" fmla="*/ 0 w 1592178"/>
                <a:gd name="connsiteY3" fmla="*/ 1163053 h 1163053"/>
                <a:gd name="connsiteX0" fmla="*/ 0 w 3725778"/>
                <a:gd name="connsiteY0" fmla="*/ 1355559 h 1355559"/>
                <a:gd name="connsiteX1" fmla="*/ 2825416 w 3725778"/>
                <a:gd name="connsiteY1" fmla="*/ 0 h 1355559"/>
                <a:gd name="connsiteX2" fmla="*/ 3725778 w 3725778"/>
                <a:gd name="connsiteY2" fmla="*/ 1130969 h 1355559"/>
                <a:gd name="connsiteX3" fmla="*/ 0 w 3725778"/>
                <a:gd name="connsiteY3" fmla="*/ 1355559 h 1355559"/>
                <a:gd name="connsiteX0" fmla="*/ 0 w 2825416"/>
                <a:gd name="connsiteY0" fmla="*/ 1355559 h 1355559"/>
                <a:gd name="connsiteX1" fmla="*/ 2825416 w 2825416"/>
                <a:gd name="connsiteY1" fmla="*/ 0 h 1355559"/>
                <a:gd name="connsiteX2" fmla="*/ 2057399 w 2825416"/>
                <a:gd name="connsiteY2" fmla="*/ 1243264 h 1355559"/>
                <a:gd name="connsiteX3" fmla="*/ 0 w 2825416"/>
                <a:gd name="connsiteY3" fmla="*/ 1355559 h 1355559"/>
                <a:gd name="connsiteX0" fmla="*/ 0 w 2825416"/>
                <a:gd name="connsiteY0" fmla="*/ 1355559 h 1355559"/>
                <a:gd name="connsiteX1" fmla="*/ 2825416 w 2825416"/>
                <a:gd name="connsiteY1" fmla="*/ 0 h 1355559"/>
                <a:gd name="connsiteX2" fmla="*/ 2057399 w 2825416"/>
                <a:gd name="connsiteY2" fmla="*/ 1130969 h 1355559"/>
                <a:gd name="connsiteX3" fmla="*/ 0 w 2825416"/>
                <a:gd name="connsiteY3" fmla="*/ 1355559 h 1355559"/>
                <a:gd name="connsiteX0" fmla="*/ 0 w 2825416"/>
                <a:gd name="connsiteY0" fmla="*/ 1355559 h 1355559"/>
                <a:gd name="connsiteX1" fmla="*/ 2825416 w 2825416"/>
                <a:gd name="connsiteY1" fmla="*/ 0 h 1355559"/>
                <a:gd name="connsiteX2" fmla="*/ 2185736 w 2825416"/>
                <a:gd name="connsiteY2" fmla="*/ 1163053 h 1355559"/>
                <a:gd name="connsiteX3" fmla="*/ 0 w 2825416"/>
                <a:gd name="connsiteY3" fmla="*/ 1355559 h 1355559"/>
                <a:gd name="connsiteX0" fmla="*/ 0 w 2809374"/>
                <a:gd name="connsiteY0" fmla="*/ 1403686 h 1403686"/>
                <a:gd name="connsiteX1" fmla="*/ 2809374 w 2809374"/>
                <a:gd name="connsiteY1" fmla="*/ 0 h 1403686"/>
                <a:gd name="connsiteX2" fmla="*/ 2185736 w 2809374"/>
                <a:gd name="connsiteY2" fmla="*/ 1211180 h 1403686"/>
                <a:gd name="connsiteX3" fmla="*/ 0 w 2809374"/>
                <a:gd name="connsiteY3" fmla="*/ 1403686 h 1403686"/>
                <a:gd name="connsiteX0" fmla="*/ 0 w 2809374"/>
                <a:gd name="connsiteY0" fmla="*/ 1403686 h 2398296"/>
                <a:gd name="connsiteX1" fmla="*/ 2809374 w 2809374"/>
                <a:gd name="connsiteY1" fmla="*/ 0 h 2398296"/>
                <a:gd name="connsiteX2" fmla="*/ 1431758 w 2809374"/>
                <a:gd name="connsiteY2" fmla="*/ 2398296 h 2398296"/>
                <a:gd name="connsiteX3" fmla="*/ 0 w 2809374"/>
                <a:gd name="connsiteY3" fmla="*/ 1403686 h 2398296"/>
                <a:gd name="connsiteX0" fmla="*/ 0 w 2697079"/>
                <a:gd name="connsiteY0" fmla="*/ 0 h 3609473"/>
                <a:gd name="connsiteX1" fmla="*/ 2697079 w 2697079"/>
                <a:gd name="connsiteY1" fmla="*/ 1211177 h 3609473"/>
                <a:gd name="connsiteX2" fmla="*/ 1319463 w 2697079"/>
                <a:gd name="connsiteY2" fmla="*/ 3609473 h 3609473"/>
                <a:gd name="connsiteX3" fmla="*/ 0 w 2697079"/>
                <a:gd name="connsiteY3" fmla="*/ 0 h 3609473"/>
                <a:gd name="connsiteX0" fmla="*/ 1409700 w 2729163"/>
                <a:gd name="connsiteY0" fmla="*/ 0 h 3609473"/>
                <a:gd name="connsiteX1" fmla="*/ 0 w 2729163"/>
                <a:gd name="connsiteY1" fmla="*/ 1387640 h 3609473"/>
                <a:gd name="connsiteX2" fmla="*/ 2729163 w 2729163"/>
                <a:gd name="connsiteY2" fmla="*/ 3609473 h 3609473"/>
                <a:gd name="connsiteX3" fmla="*/ 1409700 w 2729163"/>
                <a:gd name="connsiteY3" fmla="*/ 0 h 3609473"/>
                <a:gd name="connsiteX0" fmla="*/ 1409700 w 1409700"/>
                <a:gd name="connsiteY0" fmla="*/ 0 h 3785936"/>
                <a:gd name="connsiteX1" fmla="*/ 0 w 1409700"/>
                <a:gd name="connsiteY1" fmla="*/ 1387640 h 3785936"/>
                <a:gd name="connsiteX2" fmla="*/ 178468 w 1409700"/>
                <a:gd name="connsiteY2" fmla="*/ 3785936 h 3785936"/>
                <a:gd name="connsiteX3" fmla="*/ 1409700 w 1409700"/>
                <a:gd name="connsiteY3" fmla="*/ 0 h 3785936"/>
              </a:gdLst>
              <a:ahLst/>
              <a:cxnLst>
                <a:cxn ang="0">
                  <a:pos x="connsiteX0" y="connsiteY0"/>
                </a:cxn>
                <a:cxn ang="0">
                  <a:pos x="connsiteX1" y="connsiteY1"/>
                </a:cxn>
                <a:cxn ang="0">
                  <a:pos x="connsiteX2" y="connsiteY2"/>
                </a:cxn>
                <a:cxn ang="0">
                  <a:pos x="connsiteX3" y="connsiteY3"/>
                </a:cxn>
              </a:cxnLst>
              <a:rect l="l" t="t" r="r" b="b"/>
              <a:pathLst>
                <a:path w="1409700" h="3785936">
                  <a:moveTo>
                    <a:pt x="1409700" y="0"/>
                  </a:moveTo>
                  <a:lnTo>
                    <a:pt x="0" y="1387640"/>
                  </a:lnTo>
                  <a:lnTo>
                    <a:pt x="178468" y="3785936"/>
                  </a:lnTo>
                  <a:lnTo>
                    <a:pt x="1409700" y="0"/>
                  </a:lnTo>
                  <a:close/>
                </a:path>
              </a:pathLst>
            </a:cu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riangle 6">
              <a:extLst>
                <a:ext uri="{FF2B5EF4-FFF2-40B4-BE49-F238E27FC236}">
                  <a16:creationId xmlns:a16="http://schemas.microsoft.com/office/drawing/2014/main" id="{176E8680-05D0-479E-1F2E-E82107A1D89A}"/>
                </a:ext>
              </a:extLst>
            </p:cNvPr>
            <p:cNvSpPr/>
            <p:nvPr/>
          </p:nvSpPr>
          <p:spPr>
            <a:xfrm>
              <a:off x="6817391" y="-1207170"/>
              <a:ext cx="2520615" cy="3296654"/>
            </a:xfrm>
            <a:custGeom>
              <a:avLst/>
              <a:gdLst>
                <a:gd name="connsiteX0" fmla="*/ 0 w 2057400"/>
                <a:gd name="connsiteY0" fmla="*/ 1981200 h 1981200"/>
                <a:gd name="connsiteX1" fmla="*/ 1028700 w 2057400"/>
                <a:gd name="connsiteY1" fmla="*/ 0 h 1981200"/>
                <a:gd name="connsiteX2" fmla="*/ 2057400 w 2057400"/>
                <a:gd name="connsiteY2" fmla="*/ 1981200 h 1981200"/>
                <a:gd name="connsiteX3" fmla="*/ 0 w 2057400"/>
                <a:gd name="connsiteY3" fmla="*/ 1981200 h 1981200"/>
                <a:gd name="connsiteX0" fmla="*/ 0 w 2057400"/>
                <a:gd name="connsiteY0" fmla="*/ 3761874 h 3761874"/>
                <a:gd name="connsiteX1" fmla="*/ 1445795 w 2057400"/>
                <a:gd name="connsiteY1" fmla="*/ 0 h 3761874"/>
                <a:gd name="connsiteX2" fmla="*/ 2057400 w 2057400"/>
                <a:gd name="connsiteY2" fmla="*/ 3761874 h 3761874"/>
                <a:gd name="connsiteX3" fmla="*/ 0 w 2057400"/>
                <a:gd name="connsiteY3" fmla="*/ 3761874 h 3761874"/>
                <a:gd name="connsiteX0" fmla="*/ 0 w 2827421"/>
                <a:gd name="connsiteY0" fmla="*/ 3761874 h 3761874"/>
                <a:gd name="connsiteX1" fmla="*/ 1445795 w 2827421"/>
                <a:gd name="connsiteY1" fmla="*/ 0 h 3761874"/>
                <a:gd name="connsiteX2" fmla="*/ 2827421 w 2827421"/>
                <a:gd name="connsiteY2" fmla="*/ 2542674 h 3761874"/>
                <a:gd name="connsiteX3" fmla="*/ 0 w 2827421"/>
                <a:gd name="connsiteY3" fmla="*/ 3761874 h 3761874"/>
                <a:gd name="connsiteX0" fmla="*/ 0 w 2923673"/>
                <a:gd name="connsiteY0" fmla="*/ 3761874 h 3761874"/>
                <a:gd name="connsiteX1" fmla="*/ 1445795 w 2923673"/>
                <a:gd name="connsiteY1" fmla="*/ 0 h 3761874"/>
                <a:gd name="connsiteX2" fmla="*/ 2923673 w 2923673"/>
                <a:gd name="connsiteY2" fmla="*/ 2574758 h 3761874"/>
                <a:gd name="connsiteX3" fmla="*/ 0 w 2923673"/>
                <a:gd name="connsiteY3" fmla="*/ 3761874 h 3761874"/>
                <a:gd name="connsiteX0" fmla="*/ 0 w 2907631"/>
                <a:gd name="connsiteY0" fmla="*/ 1179095 h 2574758"/>
                <a:gd name="connsiteX1" fmla="*/ 1429753 w 2907631"/>
                <a:gd name="connsiteY1" fmla="*/ 0 h 2574758"/>
                <a:gd name="connsiteX2" fmla="*/ 2907631 w 2907631"/>
                <a:gd name="connsiteY2" fmla="*/ 2574758 h 2574758"/>
                <a:gd name="connsiteX3" fmla="*/ 0 w 2907631"/>
                <a:gd name="connsiteY3" fmla="*/ 1179095 h 2574758"/>
                <a:gd name="connsiteX0" fmla="*/ 0 w 2811378"/>
                <a:gd name="connsiteY0" fmla="*/ 1179095 h 2446422"/>
                <a:gd name="connsiteX1" fmla="*/ 1429753 w 2811378"/>
                <a:gd name="connsiteY1" fmla="*/ 0 h 2446422"/>
                <a:gd name="connsiteX2" fmla="*/ 2811378 w 2811378"/>
                <a:gd name="connsiteY2" fmla="*/ 2446422 h 2446422"/>
                <a:gd name="connsiteX3" fmla="*/ 0 w 2811378"/>
                <a:gd name="connsiteY3" fmla="*/ 1179095 h 2446422"/>
                <a:gd name="connsiteX0" fmla="*/ 0 w 2889585"/>
                <a:gd name="connsiteY0" fmla="*/ 1195137 h 2462464"/>
                <a:gd name="connsiteX1" fmla="*/ 2889585 w 2889585"/>
                <a:gd name="connsiteY1" fmla="*/ 0 h 2462464"/>
                <a:gd name="connsiteX2" fmla="*/ 2811378 w 2889585"/>
                <a:gd name="connsiteY2" fmla="*/ 2462464 h 2462464"/>
                <a:gd name="connsiteX3" fmla="*/ 0 w 2889585"/>
                <a:gd name="connsiteY3" fmla="*/ 1195137 h 2462464"/>
                <a:gd name="connsiteX0" fmla="*/ 0 w 2889585"/>
                <a:gd name="connsiteY0" fmla="*/ 1195137 h 2526632"/>
                <a:gd name="connsiteX1" fmla="*/ 2889585 w 2889585"/>
                <a:gd name="connsiteY1" fmla="*/ 0 h 2526632"/>
                <a:gd name="connsiteX2" fmla="*/ 1479884 w 2889585"/>
                <a:gd name="connsiteY2" fmla="*/ 2526632 h 2526632"/>
                <a:gd name="connsiteX3" fmla="*/ 0 w 2889585"/>
                <a:gd name="connsiteY3" fmla="*/ 1195137 h 2526632"/>
                <a:gd name="connsiteX0" fmla="*/ 0 w 2889585"/>
                <a:gd name="connsiteY0" fmla="*/ 1195137 h 1211179"/>
                <a:gd name="connsiteX1" fmla="*/ 2889585 w 2889585"/>
                <a:gd name="connsiteY1" fmla="*/ 0 h 1211179"/>
                <a:gd name="connsiteX2" fmla="*/ 2875547 w 2889585"/>
                <a:gd name="connsiteY2" fmla="*/ 1211179 h 1211179"/>
                <a:gd name="connsiteX3" fmla="*/ 0 w 2889585"/>
                <a:gd name="connsiteY3" fmla="*/ 1195137 h 1211179"/>
                <a:gd name="connsiteX0" fmla="*/ 0 w 2875547"/>
                <a:gd name="connsiteY0" fmla="*/ 1307432 h 1323474"/>
                <a:gd name="connsiteX1" fmla="*/ 1429753 w 2875547"/>
                <a:gd name="connsiteY1" fmla="*/ 0 h 1323474"/>
                <a:gd name="connsiteX2" fmla="*/ 2875547 w 2875547"/>
                <a:gd name="connsiteY2" fmla="*/ 1323474 h 1323474"/>
                <a:gd name="connsiteX3" fmla="*/ 0 w 2875547"/>
                <a:gd name="connsiteY3" fmla="*/ 1307432 h 1323474"/>
                <a:gd name="connsiteX0" fmla="*/ 0 w 2137610"/>
                <a:gd name="connsiteY0" fmla="*/ 1163053 h 1323474"/>
                <a:gd name="connsiteX1" fmla="*/ 691816 w 2137610"/>
                <a:gd name="connsiteY1" fmla="*/ 0 h 1323474"/>
                <a:gd name="connsiteX2" fmla="*/ 2137610 w 2137610"/>
                <a:gd name="connsiteY2" fmla="*/ 1323474 h 1323474"/>
                <a:gd name="connsiteX3" fmla="*/ 0 w 2137610"/>
                <a:gd name="connsiteY3" fmla="*/ 1163053 h 1323474"/>
                <a:gd name="connsiteX0" fmla="*/ 0 w 1592178"/>
                <a:gd name="connsiteY0" fmla="*/ 1163053 h 1163053"/>
                <a:gd name="connsiteX1" fmla="*/ 691816 w 1592178"/>
                <a:gd name="connsiteY1" fmla="*/ 0 h 1163053"/>
                <a:gd name="connsiteX2" fmla="*/ 1592178 w 1592178"/>
                <a:gd name="connsiteY2" fmla="*/ 1130969 h 1163053"/>
                <a:gd name="connsiteX3" fmla="*/ 0 w 1592178"/>
                <a:gd name="connsiteY3" fmla="*/ 1163053 h 1163053"/>
                <a:gd name="connsiteX0" fmla="*/ 0 w 3725778"/>
                <a:gd name="connsiteY0" fmla="*/ 1355559 h 1355559"/>
                <a:gd name="connsiteX1" fmla="*/ 2825416 w 3725778"/>
                <a:gd name="connsiteY1" fmla="*/ 0 h 1355559"/>
                <a:gd name="connsiteX2" fmla="*/ 3725778 w 3725778"/>
                <a:gd name="connsiteY2" fmla="*/ 1130969 h 1355559"/>
                <a:gd name="connsiteX3" fmla="*/ 0 w 3725778"/>
                <a:gd name="connsiteY3" fmla="*/ 1355559 h 1355559"/>
                <a:gd name="connsiteX0" fmla="*/ 0 w 2825416"/>
                <a:gd name="connsiteY0" fmla="*/ 1355559 h 1355559"/>
                <a:gd name="connsiteX1" fmla="*/ 2825416 w 2825416"/>
                <a:gd name="connsiteY1" fmla="*/ 0 h 1355559"/>
                <a:gd name="connsiteX2" fmla="*/ 2057399 w 2825416"/>
                <a:gd name="connsiteY2" fmla="*/ 1243264 h 1355559"/>
                <a:gd name="connsiteX3" fmla="*/ 0 w 2825416"/>
                <a:gd name="connsiteY3" fmla="*/ 1355559 h 1355559"/>
                <a:gd name="connsiteX0" fmla="*/ 0 w 2825416"/>
                <a:gd name="connsiteY0" fmla="*/ 1355559 h 1355559"/>
                <a:gd name="connsiteX1" fmla="*/ 2825416 w 2825416"/>
                <a:gd name="connsiteY1" fmla="*/ 0 h 1355559"/>
                <a:gd name="connsiteX2" fmla="*/ 2057399 w 2825416"/>
                <a:gd name="connsiteY2" fmla="*/ 1130969 h 1355559"/>
                <a:gd name="connsiteX3" fmla="*/ 0 w 2825416"/>
                <a:gd name="connsiteY3" fmla="*/ 1355559 h 1355559"/>
                <a:gd name="connsiteX0" fmla="*/ 0 w 2825416"/>
                <a:gd name="connsiteY0" fmla="*/ 1355559 h 1355559"/>
                <a:gd name="connsiteX1" fmla="*/ 2825416 w 2825416"/>
                <a:gd name="connsiteY1" fmla="*/ 0 h 1355559"/>
                <a:gd name="connsiteX2" fmla="*/ 2185736 w 2825416"/>
                <a:gd name="connsiteY2" fmla="*/ 1163053 h 1355559"/>
                <a:gd name="connsiteX3" fmla="*/ 0 w 2825416"/>
                <a:gd name="connsiteY3" fmla="*/ 1355559 h 1355559"/>
                <a:gd name="connsiteX0" fmla="*/ 0 w 2809374"/>
                <a:gd name="connsiteY0" fmla="*/ 1403686 h 1403686"/>
                <a:gd name="connsiteX1" fmla="*/ 2809374 w 2809374"/>
                <a:gd name="connsiteY1" fmla="*/ 0 h 1403686"/>
                <a:gd name="connsiteX2" fmla="*/ 2185736 w 2809374"/>
                <a:gd name="connsiteY2" fmla="*/ 1211180 h 1403686"/>
                <a:gd name="connsiteX3" fmla="*/ 0 w 2809374"/>
                <a:gd name="connsiteY3" fmla="*/ 1403686 h 1403686"/>
                <a:gd name="connsiteX0" fmla="*/ 0 w 2809374"/>
                <a:gd name="connsiteY0" fmla="*/ 1403686 h 2398296"/>
                <a:gd name="connsiteX1" fmla="*/ 2809374 w 2809374"/>
                <a:gd name="connsiteY1" fmla="*/ 0 h 2398296"/>
                <a:gd name="connsiteX2" fmla="*/ 1431758 w 2809374"/>
                <a:gd name="connsiteY2" fmla="*/ 2398296 h 2398296"/>
                <a:gd name="connsiteX3" fmla="*/ 0 w 2809374"/>
                <a:gd name="connsiteY3" fmla="*/ 1403686 h 2398296"/>
                <a:gd name="connsiteX0" fmla="*/ 0 w 2697079"/>
                <a:gd name="connsiteY0" fmla="*/ 0 h 3609473"/>
                <a:gd name="connsiteX1" fmla="*/ 2697079 w 2697079"/>
                <a:gd name="connsiteY1" fmla="*/ 1211177 h 3609473"/>
                <a:gd name="connsiteX2" fmla="*/ 1319463 w 2697079"/>
                <a:gd name="connsiteY2" fmla="*/ 3609473 h 3609473"/>
                <a:gd name="connsiteX3" fmla="*/ 0 w 2697079"/>
                <a:gd name="connsiteY3" fmla="*/ 0 h 3609473"/>
                <a:gd name="connsiteX0" fmla="*/ 0 w 2697079"/>
                <a:gd name="connsiteY0" fmla="*/ 0 h 2149642"/>
                <a:gd name="connsiteX1" fmla="*/ 2697079 w 2697079"/>
                <a:gd name="connsiteY1" fmla="*/ 1211177 h 2149642"/>
                <a:gd name="connsiteX2" fmla="*/ 1207169 w 2697079"/>
                <a:gd name="connsiteY2" fmla="*/ 2149642 h 2149642"/>
                <a:gd name="connsiteX3" fmla="*/ 0 w 2697079"/>
                <a:gd name="connsiteY3" fmla="*/ 0 h 2149642"/>
                <a:gd name="connsiteX0" fmla="*/ 0 w 2697079"/>
                <a:gd name="connsiteY0" fmla="*/ 0 h 2550695"/>
                <a:gd name="connsiteX1" fmla="*/ 2697079 w 2697079"/>
                <a:gd name="connsiteY1" fmla="*/ 1211177 h 2550695"/>
                <a:gd name="connsiteX2" fmla="*/ 1239253 w 2697079"/>
                <a:gd name="connsiteY2" fmla="*/ 2550695 h 2550695"/>
                <a:gd name="connsiteX3" fmla="*/ 0 w 2697079"/>
                <a:gd name="connsiteY3" fmla="*/ 0 h 2550695"/>
                <a:gd name="connsiteX0" fmla="*/ 0 w 2793331"/>
                <a:gd name="connsiteY0" fmla="*/ 0 h 2422358"/>
                <a:gd name="connsiteX1" fmla="*/ 2793331 w 2793331"/>
                <a:gd name="connsiteY1" fmla="*/ 1082840 h 2422358"/>
                <a:gd name="connsiteX2" fmla="*/ 1335505 w 2793331"/>
                <a:gd name="connsiteY2" fmla="*/ 2422358 h 2422358"/>
                <a:gd name="connsiteX3" fmla="*/ 0 w 2793331"/>
                <a:gd name="connsiteY3" fmla="*/ 0 h 2422358"/>
                <a:gd name="connsiteX0" fmla="*/ 0 w 2648952"/>
                <a:gd name="connsiteY0" fmla="*/ 88233 h 2510591"/>
                <a:gd name="connsiteX1" fmla="*/ 2648952 w 2648952"/>
                <a:gd name="connsiteY1" fmla="*/ 0 h 2510591"/>
                <a:gd name="connsiteX2" fmla="*/ 1335505 w 2648952"/>
                <a:gd name="connsiteY2" fmla="*/ 2510591 h 2510591"/>
                <a:gd name="connsiteX3" fmla="*/ 0 w 2648952"/>
                <a:gd name="connsiteY3" fmla="*/ 88233 h 2510591"/>
                <a:gd name="connsiteX0" fmla="*/ 0 w 2584784"/>
                <a:gd name="connsiteY0" fmla="*/ 1227222 h 2510591"/>
                <a:gd name="connsiteX1" fmla="*/ 2584784 w 2584784"/>
                <a:gd name="connsiteY1" fmla="*/ 0 h 2510591"/>
                <a:gd name="connsiteX2" fmla="*/ 1271337 w 2584784"/>
                <a:gd name="connsiteY2" fmla="*/ 2510591 h 2510591"/>
                <a:gd name="connsiteX3" fmla="*/ 0 w 2584784"/>
                <a:gd name="connsiteY3" fmla="*/ 1227222 h 2510591"/>
                <a:gd name="connsiteX0" fmla="*/ 0 w 2360194"/>
                <a:gd name="connsiteY0" fmla="*/ 2013285 h 3296654"/>
                <a:gd name="connsiteX1" fmla="*/ 2360194 w 2360194"/>
                <a:gd name="connsiteY1" fmla="*/ 0 h 3296654"/>
                <a:gd name="connsiteX2" fmla="*/ 1271337 w 2360194"/>
                <a:gd name="connsiteY2" fmla="*/ 3296654 h 3296654"/>
                <a:gd name="connsiteX3" fmla="*/ 0 w 2360194"/>
                <a:gd name="connsiteY3" fmla="*/ 2013285 h 3296654"/>
                <a:gd name="connsiteX0" fmla="*/ 0 w 2520615"/>
                <a:gd name="connsiteY0" fmla="*/ 729917 h 3296654"/>
                <a:gd name="connsiteX1" fmla="*/ 2520615 w 2520615"/>
                <a:gd name="connsiteY1" fmla="*/ 0 h 3296654"/>
                <a:gd name="connsiteX2" fmla="*/ 1431758 w 2520615"/>
                <a:gd name="connsiteY2" fmla="*/ 3296654 h 3296654"/>
                <a:gd name="connsiteX3" fmla="*/ 0 w 2520615"/>
                <a:gd name="connsiteY3" fmla="*/ 729917 h 3296654"/>
              </a:gdLst>
              <a:ahLst/>
              <a:cxnLst>
                <a:cxn ang="0">
                  <a:pos x="connsiteX0" y="connsiteY0"/>
                </a:cxn>
                <a:cxn ang="0">
                  <a:pos x="connsiteX1" y="connsiteY1"/>
                </a:cxn>
                <a:cxn ang="0">
                  <a:pos x="connsiteX2" y="connsiteY2"/>
                </a:cxn>
                <a:cxn ang="0">
                  <a:pos x="connsiteX3" y="connsiteY3"/>
                </a:cxn>
              </a:cxnLst>
              <a:rect l="l" t="t" r="r" b="b"/>
              <a:pathLst>
                <a:path w="2520615" h="3296654">
                  <a:moveTo>
                    <a:pt x="0" y="729917"/>
                  </a:moveTo>
                  <a:lnTo>
                    <a:pt x="2520615" y="0"/>
                  </a:lnTo>
                  <a:lnTo>
                    <a:pt x="1431758" y="3296654"/>
                  </a:lnTo>
                  <a:lnTo>
                    <a:pt x="0" y="729917"/>
                  </a:lnTo>
                  <a:close/>
                </a:path>
              </a:pathLst>
            </a:cu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riangle 6">
              <a:extLst>
                <a:ext uri="{FF2B5EF4-FFF2-40B4-BE49-F238E27FC236}">
                  <a16:creationId xmlns:a16="http://schemas.microsoft.com/office/drawing/2014/main" id="{C1D6ED8D-C2B0-773F-6A33-285D23CA9863}"/>
                </a:ext>
              </a:extLst>
            </p:cNvPr>
            <p:cNvSpPr/>
            <p:nvPr/>
          </p:nvSpPr>
          <p:spPr>
            <a:xfrm>
              <a:off x="9701466" y="2108538"/>
              <a:ext cx="2859505" cy="5029201"/>
            </a:xfrm>
            <a:custGeom>
              <a:avLst/>
              <a:gdLst>
                <a:gd name="connsiteX0" fmla="*/ 0 w 2057400"/>
                <a:gd name="connsiteY0" fmla="*/ 1981200 h 1981200"/>
                <a:gd name="connsiteX1" fmla="*/ 1028700 w 2057400"/>
                <a:gd name="connsiteY1" fmla="*/ 0 h 1981200"/>
                <a:gd name="connsiteX2" fmla="*/ 2057400 w 2057400"/>
                <a:gd name="connsiteY2" fmla="*/ 1981200 h 1981200"/>
                <a:gd name="connsiteX3" fmla="*/ 0 w 2057400"/>
                <a:gd name="connsiteY3" fmla="*/ 1981200 h 1981200"/>
                <a:gd name="connsiteX0" fmla="*/ 0 w 2057400"/>
                <a:gd name="connsiteY0" fmla="*/ 3761874 h 3761874"/>
                <a:gd name="connsiteX1" fmla="*/ 1445795 w 2057400"/>
                <a:gd name="connsiteY1" fmla="*/ 0 h 3761874"/>
                <a:gd name="connsiteX2" fmla="*/ 2057400 w 2057400"/>
                <a:gd name="connsiteY2" fmla="*/ 3761874 h 3761874"/>
                <a:gd name="connsiteX3" fmla="*/ 0 w 2057400"/>
                <a:gd name="connsiteY3" fmla="*/ 3761874 h 3761874"/>
                <a:gd name="connsiteX0" fmla="*/ 0 w 2827421"/>
                <a:gd name="connsiteY0" fmla="*/ 3761874 h 3761874"/>
                <a:gd name="connsiteX1" fmla="*/ 1445795 w 2827421"/>
                <a:gd name="connsiteY1" fmla="*/ 0 h 3761874"/>
                <a:gd name="connsiteX2" fmla="*/ 2827421 w 2827421"/>
                <a:gd name="connsiteY2" fmla="*/ 2542674 h 3761874"/>
                <a:gd name="connsiteX3" fmla="*/ 0 w 2827421"/>
                <a:gd name="connsiteY3" fmla="*/ 3761874 h 3761874"/>
                <a:gd name="connsiteX0" fmla="*/ 0 w 2923673"/>
                <a:gd name="connsiteY0" fmla="*/ 3761874 h 3761874"/>
                <a:gd name="connsiteX1" fmla="*/ 1445795 w 2923673"/>
                <a:gd name="connsiteY1" fmla="*/ 0 h 3761874"/>
                <a:gd name="connsiteX2" fmla="*/ 2923673 w 2923673"/>
                <a:gd name="connsiteY2" fmla="*/ 2574758 h 3761874"/>
                <a:gd name="connsiteX3" fmla="*/ 0 w 2923673"/>
                <a:gd name="connsiteY3" fmla="*/ 3761874 h 3761874"/>
                <a:gd name="connsiteX0" fmla="*/ 0 w 2907631"/>
                <a:gd name="connsiteY0" fmla="*/ 1179095 h 2574758"/>
                <a:gd name="connsiteX1" fmla="*/ 1429753 w 2907631"/>
                <a:gd name="connsiteY1" fmla="*/ 0 h 2574758"/>
                <a:gd name="connsiteX2" fmla="*/ 2907631 w 2907631"/>
                <a:gd name="connsiteY2" fmla="*/ 2574758 h 2574758"/>
                <a:gd name="connsiteX3" fmla="*/ 0 w 2907631"/>
                <a:gd name="connsiteY3" fmla="*/ 1179095 h 2574758"/>
                <a:gd name="connsiteX0" fmla="*/ 0 w 2811378"/>
                <a:gd name="connsiteY0" fmla="*/ 1179095 h 2446422"/>
                <a:gd name="connsiteX1" fmla="*/ 1429753 w 2811378"/>
                <a:gd name="connsiteY1" fmla="*/ 0 h 2446422"/>
                <a:gd name="connsiteX2" fmla="*/ 2811378 w 2811378"/>
                <a:gd name="connsiteY2" fmla="*/ 2446422 h 2446422"/>
                <a:gd name="connsiteX3" fmla="*/ 0 w 2811378"/>
                <a:gd name="connsiteY3" fmla="*/ 1179095 h 2446422"/>
                <a:gd name="connsiteX0" fmla="*/ 0 w 2859505"/>
                <a:gd name="connsiteY0" fmla="*/ 1050758 h 2446422"/>
                <a:gd name="connsiteX1" fmla="*/ 1477880 w 2859505"/>
                <a:gd name="connsiteY1" fmla="*/ 0 h 2446422"/>
                <a:gd name="connsiteX2" fmla="*/ 2859505 w 2859505"/>
                <a:gd name="connsiteY2" fmla="*/ 2446422 h 2446422"/>
                <a:gd name="connsiteX3" fmla="*/ 0 w 2859505"/>
                <a:gd name="connsiteY3" fmla="*/ 1050758 h 2446422"/>
                <a:gd name="connsiteX0" fmla="*/ 0 w 2859505"/>
                <a:gd name="connsiteY0" fmla="*/ 1098885 h 2494549"/>
                <a:gd name="connsiteX1" fmla="*/ 1445796 w 2859505"/>
                <a:gd name="connsiteY1" fmla="*/ 0 h 2494549"/>
                <a:gd name="connsiteX2" fmla="*/ 2859505 w 2859505"/>
                <a:gd name="connsiteY2" fmla="*/ 2494549 h 2494549"/>
                <a:gd name="connsiteX3" fmla="*/ 0 w 2859505"/>
                <a:gd name="connsiteY3" fmla="*/ 1098885 h 2494549"/>
                <a:gd name="connsiteX0" fmla="*/ 0 w 2859505"/>
                <a:gd name="connsiteY0" fmla="*/ 3633537 h 5029201"/>
                <a:gd name="connsiteX1" fmla="*/ 1493922 w 2859505"/>
                <a:gd name="connsiteY1" fmla="*/ 0 h 5029201"/>
                <a:gd name="connsiteX2" fmla="*/ 2859505 w 2859505"/>
                <a:gd name="connsiteY2" fmla="*/ 5029201 h 5029201"/>
                <a:gd name="connsiteX3" fmla="*/ 0 w 2859505"/>
                <a:gd name="connsiteY3" fmla="*/ 3633537 h 5029201"/>
              </a:gdLst>
              <a:ahLst/>
              <a:cxnLst>
                <a:cxn ang="0">
                  <a:pos x="connsiteX0" y="connsiteY0"/>
                </a:cxn>
                <a:cxn ang="0">
                  <a:pos x="connsiteX1" y="connsiteY1"/>
                </a:cxn>
                <a:cxn ang="0">
                  <a:pos x="connsiteX2" y="connsiteY2"/>
                </a:cxn>
                <a:cxn ang="0">
                  <a:pos x="connsiteX3" y="connsiteY3"/>
                </a:cxn>
              </a:cxnLst>
              <a:rect l="l" t="t" r="r" b="b"/>
              <a:pathLst>
                <a:path w="2859505" h="5029201">
                  <a:moveTo>
                    <a:pt x="0" y="3633537"/>
                  </a:moveTo>
                  <a:lnTo>
                    <a:pt x="1493922" y="0"/>
                  </a:lnTo>
                  <a:lnTo>
                    <a:pt x="2859505" y="5029201"/>
                  </a:lnTo>
                  <a:lnTo>
                    <a:pt x="0" y="363353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riangle 6">
              <a:extLst>
                <a:ext uri="{FF2B5EF4-FFF2-40B4-BE49-F238E27FC236}">
                  <a16:creationId xmlns:a16="http://schemas.microsoft.com/office/drawing/2014/main" id="{3F5F7C67-EBAB-E297-4897-AA72927BFCD0}"/>
                </a:ext>
              </a:extLst>
            </p:cNvPr>
            <p:cNvSpPr/>
            <p:nvPr/>
          </p:nvSpPr>
          <p:spPr>
            <a:xfrm>
              <a:off x="8286750" y="5754114"/>
              <a:ext cx="4249151" cy="1403684"/>
            </a:xfrm>
            <a:custGeom>
              <a:avLst/>
              <a:gdLst>
                <a:gd name="connsiteX0" fmla="*/ 0 w 2057400"/>
                <a:gd name="connsiteY0" fmla="*/ 1981200 h 1981200"/>
                <a:gd name="connsiteX1" fmla="*/ 1028700 w 2057400"/>
                <a:gd name="connsiteY1" fmla="*/ 0 h 1981200"/>
                <a:gd name="connsiteX2" fmla="*/ 2057400 w 2057400"/>
                <a:gd name="connsiteY2" fmla="*/ 1981200 h 1981200"/>
                <a:gd name="connsiteX3" fmla="*/ 0 w 2057400"/>
                <a:gd name="connsiteY3" fmla="*/ 1981200 h 1981200"/>
                <a:gd name="connsiteX0" fmla="*/ 0 w 2057400"/>
                <a:gd name="connsiteY0" fmla="*/ 3761874 h 3761874"/>
                <a:gd name="connsiteX1" fmla="*/ 1445795 w 2057400"/>
                <a:gd name="connsiteY1" fmla="*/ 0 h 3761874"/>
                <a:gd name="connsiteX2" fmla="*/ 2057400 w 2057400"/>
                <a:gd name="connsiteY2" fmla="*/ 3761874 h 3761874"/>
                <a:gd name="connsiteX3" fmla="*/ 0 w 2057400"/>
                <a:gd name="connsiteY3" fmla="*/ 3761874 h 3761874"/>
                <a:gd name="connsiteX0" fmla="*/ 0 w 2827421"/>
                <a:gd name="connsiteY0" fmla="*/ 3761874 h 3761874"/>
                <a:gd name="connsiteX1" fmla="*/ 1445795 w 2827421"/>
                <a:gd name="connsiteY1" fmla="*/ 0 h 3761874"/>
                <a:gd name="connsiteX2" fmla="*/ 2827421 w 2827421"/>
                <a:gd name="connsiteY2" fmla="*/ 2542674 h 3761874"/>
                <a:gd name="connsiteX3" fmla="*/ 0 w 2827421"/>
                <a:gd name="connsiteY3" fmla="*/ 3761874 h 3761874"/>
                <a:gd name="connsiteX0" fmla="*/ 0 w 2923673"/>
                <a:gd name="connsiteY0" fmla="*/ 3761874 h 3761874"/>
                <a:gd name="connsiteX1" fmla="*/ 1445795 w 2923673"/>
                <a:gd name="connsiteY1" fmla="*/ 0 h 3761874"/>
                <a:gd name="connsiteX2" fmla="*/ 2923673 w 2923673"/>
                <a:gd name="connsiteY2" fmla="*/ 2574758 h 3761874"/>
                <a:gd name="connsiteX3" fmla="*/ 0 w 2923673"/>
                <a:gd name="connsiteY3" fmla="*/ 3761874 h 3761874"/>
                <a:gd name="connsiteX0" fmla="*/ 0 w 2907631"/>
                <a:gd name="connsiteY0" fmla="*/ 1179095 h 2574758"/>
                <a:gd name="connsiteX1" fmla="*/ 1429753 w 2907631"/>
                <a:gd name="connsiteY1" fmla="*/ 0 h 2574758"/>
                <a:gd name="connsiteX2" fmla="*/ 2907631 w 2907631"/>
                <a:gd name="connsiteY2" fmla="*/ 2574758 h 2574758"/>
                <a:gd name="connsiteX3" fmla="*/ 0 w 2907631"/>
                <a:gd name="connsiteY3" fmla="*/ 1179095 h 2574758"/>
                <a:gd name="connsiteX0" fmla="*/ 0 w 2811378"/>
                <a:gd name="connsiteY0" fmla="*/ 1179095 h 2446422"/>
                <a:gd name="connsiteX1" fmla="*/ 1429753 w 2811378"/>
                <a:gd name="connsiteY1" fmla="*/ 0 h 2446422"/>
                <a:gd name="connsiteX2" fmla="*/ 2811378 w 2811378"/>
                <a:gd name="connsiteY2" fmla="*/ 2446422 h 2446422"/>
                <a:gd name="connsiteX3" fmla="*/ 0 w 2811378"/>
                <a:gd name="connsiteY3" fmla="*/ 1179095 h 2446422"/>
                <a:gd name="connsiteX0" fmla="*/ 0 w 2889585"/>
                <a:gd name="connsiteY0" fmla="*/ 1195137 h 2462464"/>
                <a:gd name="connsiteX1" fmla="*/ 2889585 w 2889585"/>
                <a:gd name="connsiteY1" fmla="*/ 0 h 2462464"/>
                <a:gd name="connsiteX2" fmla="*/ 2811378 w 2889585"/>
                <a:gd name="connsiteY2" fmla="*/ 2462464 h 2462464"/>
                <a:gd name="connsiteX3" fmla="*/ 0 w 2889585"/>
                <a:gd name="connsiteY3" fmla="*/ 1195137 h 2462464"/>
                <a:gd name="connsiteX0" fmla="*/ 0 w 2889585"/>
                <a:gd name="connsiteY0" fmla="*/ 1195137 h 2526632"/>
                <a:gd name="connsiteX1" fmla="*/ 2889585 w 2889585"/>
                <a:gd name="connsiteY1" fmla="*/ 0 h 2526632"/>
                <a:gd name="connsiteX2" fmla="*/ 1479884 w 2889585"/>
                <a:gd name="connsiteY2" fmla="*/ 2526632 h 2526632"/>
                <a:gd name="connsiteX3" fmla="*/ 0 w 2889585"/>
                <a:gd name="connsiteY3" fmla="*/ 1195137 h 2526632"/>
                <a:gd name="connsiteX0" fmla="*/ 0 w 2889585"/>
                <a:gd name="connsiteY0" fmla="*/ 1195137 h 1211179"/>
                <a:gd name="connsiteX1" fmla="*/ 2889585 w 2889585"/>
                <a:gd name="connsiteY1" fmla="*/ 0 h 1211179"/>
                <a:gd name="connsiteX2" fmla="*/ 2875547 w 2889585"/>
                <a:gd name="connsiteY2" fmla="*/ 1211179 h 1211179"/>
                <a:gd name="connsiteX3" fmla="*/ 0 w 2889585"/>
                <a:gd name="connsiteY3" fmla="*/ 1195137 h 1211179"/>
                <a:gd name="connsiteX0" fmla="*/ 0 w 2875547"/>
                <a:gd name="connsiteY0" fmla="*/ 1307432 h 1323474"/>
                <a:gd name="connsiteX1" fmla="*/ 1429753 w 2875547"/>
                <a:gd name="connsiteY1" fmla="*/ 0 h 1323474"/>
                <a:gd name="connsiteX2" fmla="*/ 2875547 w 2875547"/>
                <a:gd name="connsiteY2" fmla="*/ 1323474 h 1323474"/>
                <a:gd name="connsiteX3" fmla="*/ 0 w 2875547"/>
                <a:gd name="connsiteY3" fmla="*/ 1307432 h 1323474"/>
                <a:gd name="connsiteX0" fmla="*/ 0 w 2137610"/>
                <a:gd name="connsiteY0" fmla="*/ 1163053 h 1323474"/>
                <a:gd name="connsiteX1" fmla="*/ 691816 w 2137610"/>
                <a:gd name="connsiteY1" fmla="*/ 0 h 1323474"/>
                <a:gd name="connsiteX2" fmla="*/ 2137610 w 2137610"/>
                <a:gd name="connsiteY2" fmla="*/ 1323474 h 1323474"/>
                <a:gd name="connsiteX3" fmla="*/ 0 w 2137610"/>
                <a:gd name="connsiteY3" fmla="*/ 1163053 h 1323474"/>
                <a:gd name="connsiteX0" fmla="*/ 0 w 1592178"/>
                <a:gd name="connsiteY0" fmla="*/ 1163053 h 1163053"/>
                <a:gd name="connsiteX1" fmla="*/ 691816 w 1592178"/>
                <a:gd name="connsiteY1" fmla="*/ 0 h 1163053"/>
                <a:gd name="connsiteX2" fmla="*/ 1592178 w 1592178"/>
                <a:gd name="connsiteY2" fmla="*/ 1130969 h 1163053"/>
                <a:gd name="connsiteX3" fmla="*/ 0 w 1592178"/>
                <a:gd name="connsiteY3" fmla="*/ 1163053 h 1163053"/>
                <a:gd name="connsiteX0" fmla="*/ 0 w 3100136"/>
                <a:gd name="connsiteY0" fmla="*/ 1163053 h 1195137"/>
                <a:gd name="connsiteX1" fmla="*/ 691816 w 3100136"/>
                <a:gd name="connsiteY1" fmla="*/ 0 h 1195137"/>
                <a:gd name="connsiteX2" fmla="*/ 3100136 w 3100136"/>
                <a:gd name="connsiteY2" fmla="*/ 1195137 h 1195137"/>
                <a:gd name="connsiteX3" fmla="*/ 0 w 3100136"/>
                <a:gd name="connsiteY3" fmla="*/ 1163053 h 1195137"/>
                <a:gd name="connsiteX0" fmla="*/ 751973 w 2408320"/>
                <a:gd name="connsiteY0" fmla="*/ 1147011 h 1195137"/>
                <a:gd name="connsiteX1" fmla="*/ 0 w 2408320"/>
                <a:gd name="connsiteY1" fmla="*/ 0 h 1195137"/>
                <a:gd name="connsiteX2" fmla="*/ 2408320 w 2408320"/>
                <a:gd name="connsiteY2" fmla="*/ 1195137 h 1195137"/>
                <a:gd name="connsiteX3" fmla="*/ 751973 w 2408320"/>
                <a:gd name="connsiteY3" fmla="*/ 1147011 h 1195137"/>
                <a:gd name="connsiteX0" fmla="*/ 751973 w 2889583"/>
                <a:gd name="connsiteY0" fmla="*/ 1147011 h 1147011"/>
                <a:gd name="connsiteX1" fmla="*/ 0 w 2889583"/>
                <a:gd name="connsiteY1" fmla="*/ 0 h 1147011"/>
                <a:gd name="connsiteX2" fmla="*/ 2889583 w 2889583"/>
                <a:gd name="connsiteY2" fmla="*/ 1147011 h 1147011"/>
                <a:gd name="connsiteX3" fmla="*/ 751973 w 2889583"/>
                <a:gd name="connsiteY3" fmla="*/ 1147011 h 1147011"/>
                <a:gd name="connsiteX0" fmla="*/ 1457825 w 2889583"/>
                <a:gd name="connsiteY0" fmla="*/ 2542674 h 2542674"/>
                <a:gd name="connsiteX1" fmla="*/ 0 w 2889583"/>
                <a:gd name="connsiteY1" fmla="*/ 0 h 2542674"/>
                <a:gd name="connsiteX2" fmla="*/ 2889583 w 2889583"/>
                <a:gd name="connsiteY2" fmla="*/ 1147011 h 2542674"/>
                <a:gd name="connsiteX3" fmla="*/ 1457825 w 2889583"/>
                <a:gd name="connsiteY3" fmla="*/ 2542674 h 2542674"/>
                <a:gd name="connsiteX0" fmla="*/ 1457825 w 1457825"/>
                <a:gd name="connsiteY0" fmla="*/ 5871410 h 5871410"/>
                <a:gd name="connsiteX1" fmla="*/ 0 w 1457825"/>
                <a:gd name="connsiteY1" fmla="*/ 3328736 h 5871410"/>
                <a:gd name="connsiteX2" fmla="*/ 1124952 w 1457825"/>
                <a:gd name="connsiteY2" fmla="*/ 0 h 5871410"/>
                <a:gd name="connsiteX3" fmla="*/ 1457825 w 1457825"/>
                <a:gd name="connsiteY3" fmla="*/ 5871410 h 5871410"/>
                <a:gd name="connsiteX0" fmla="*/ 2965783 w 2965783"/>
                <a:gd name="connsiteY0" fmla="*/ 3304673 h 3328736"/>
                <a:gd name="connsiteX1" fmla="*/ 0 w 2965783"/>
                <a:gd name="connsiteY1" fmla="*/ 3328736 h 3328736"/>
                <a:gd name="connsiteX2" fmla="*/ 1124952 w 2965783"/>
                <a:gd name="connsiteY2" fmla="*/ 0 h 3328736"/>
                <a:gd name="connsiteX3" fmla="*/ 2965783 w 2965783"/>
                <a:gd name="connsiteY3" fmla="*/ 3304673 h 3328736"/>
                <a:gd name="connsiteX0" fmla="*/ 3254541 w 3254541"/>
                <a:gd name="connsiteY0" fmla="*/ 3304673 h 3304673"/>
                <a:gd name="connsiteX1" fmla="*/ 0 w 3254541"/>
                <a:gd name="connsiteY1" fmla="*/ 1403684 h 3304673"/>
                <a:gd name="connsiteX2" fmla="*/ 1413710 w 3254541"/>
                <a:gd name="connsiteY2" fmla="*/ 0 h 3304673"/>
                <a:gd name="connsiteX3" fmla="*/ 3254541 w 3254541"/>
                <a:gd name="connsiteY3" fmla="*/ 3304673 h 3304673"/>
                <a:gd name="connsiteX0" fmla="*/ 4249151 w 4249151"/>
                <a:gd name="connsiteY0" fmla="*/ 1363578 h 1403684"/>
                <a:gd name="connsiteX1" fmla="*/ 0 w 4249151"/>
                <a:gd name="connsiteY1" fmla="*/ 1403684 h 1403684"/>
                <a:gd name="connsiteX2" fmla="*/ 1413710 w 4249151"/>
                <a:gd name="connsiteY2" fmla="*/ 0 h 1403684"/>
                <a:gd name="connsiteX3" fmla="*/ 4249151 w 4249151"/>
                <a:gd name="connsiteY3" fmla="*/ 1363578 h 1403684"/>
              </a:gdLst>
              <a:ahLst/>
              <a:cxnLst>
                <a:cxn ang="0">
                  <a:pos x="connsiteX0" y="connsiteY0"/>
                </a:cxn>
                <a:cxn ang="0">
                  <a:pos x="connsiteX1" y="connsiteY1"/>
                </a:cxn>
                <a:cxn ang="0">
                  <a:pos x="connsiteX2" y="connsiteY2"/>
                </a:cxn>
                <a:cxn ang="0">
                  <a:pos x="connsiteX3" y="connsiteY3"/>
                </a:cxn>
              </a:cxnLst>
              <a:rect l="l" t="t" r="r" b="b"/>
              <a:pathLst>
                <a:path w="4249151" h="1403684">
                  <a:moveTo>
                    <a:pt x="4249151" y="1363578"/>
                  </a:moveTo>
                  <a:lnTo>
                    <a:pt x="0" y="1403684"/>
                  </a:lnTo>
                  <a:lnTo>
                    <a:pt x="1413710" y="0"/>
                  </a:lnTo>
                  <a:lnTo>
                    <a:pt x="4249151" y="1363578"/>
                  </a:lnTo>
                  <a:close/>
                </a:path>
              </a:pathLst>
            </a:custGeom>
            <a:solidFill>
              <a:srgbClr val="D55F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riangle 6">
              <a:extLst>
                <a:ext uri="{FF2B5EF4-FFF2-40B4-BE49-F238E27FC236}">
                  <a16:creationId xmlns:a16="http://schemas.microsoft.com/office/drawing/2014/main" id="{49964209-D960-D256-A6AA-82D691F92545}"/>
                </a:ext>
              </a:extLst>
            </p:cNvPr>
            <p:cNvSpPr/>
            <p:nvPr/>
          </p:nvSpPr>
          <p:spPr>
            <a:xfrm>
              <a:off x="1253788" y="-2882570"/>
              <a:ext cx="2650957" cy="3761874"/>
            </a:xfrm>
            <a:custGeom>
              <a:avLst/>
              <a:gdLst>
                <a:gd name="connsiteX0" fmla="*/ 0 w 2057400"/>
                <a:gd name="connsiteY0" fmla="*/ 1981200 h 1981200"/>
                <a:gd name="connsiteX1" fmla="*/ 1028700 w 2057400"/>
                <a:gd name="connsiteY1" fmla="*/ 0 h 1981200"/>
                <a:gd name="connsiteX2" fmla="*/ 2057400 w 2057400"/>
                <a:gd name="connsiteY2" fmla="*/ 1981200 h 1981200"/>
                <a:gd name="connsiteX3" fmla="*/ 0 w 2057400"/>
                <a:gd name="connsiteY3" fmla="*/ 1981200 h 1981200"/>
                <a:gd name="connsiteX0" fmla="*/ 0 w 2057400"/>
                <a:gd name="connsiteY0" fmla="*/ 3761874 h 3761874"/>
                <a:gd name="connsiteX1" fmla="*/ 1445795 w 2057400"/>
                <a:gd name="connsiteY1" fmla="*/ 0 h 3761874"/>
                <a:gd name="connsiteX2" fmla="*/ 2057400 w 2057400"/>
                <a:gd name="connsiteY2" fmla="*/ 3761874 h 3761874"/>
                <a:gd name="connsiteX3" fmla="*/ 0 w 2057400"/>
                <a:gd name="connsiteY3" fmla="*/ 3761874 h 3761874"/>
                <a:gd name="connsiteX0" fmla="*/ 0 w 2827421"/>
                <a:gd name="connsiteY0" fmla="*/ 3761874 h 3761874"/>
                <a:gd name="connsiteX1" fmla="*/ 1445795 w 2827421"/>
                <a:gd name="connsiteY1" fmla="*/ 0 h 3761874"/>
                <a:gd name="connsiteX2" fmla="*/ 2827421 w 2827421"/>
                <a:gd name="connsiteY2" fmla="*/ 2542674 h 3761874"/>
                <a:gd name="connsiteX3" fmla="*/ 0 w 2827421"/>
                <a:gd name="connsiteY3" fmla="*/ 3761874 h 3761874"/>
                <a:gd name="connsiteX0" fmla="*/ 0 w 2923673"/>
                <a:gd name="connsiteY0" fmla="*/ 3761874 h 3761874"/>
                <a:gd name="connsiteX1" fmla="*/ 1445795 w 2923673"/>
                <a:gd name="connsiteY1" fmla="*/ 0 h 3761874"/>
                <a:gd name="connsiteX2" fmla="*/ 2923673 w 2923673"/>
                <a:gd name="connsiteY2" fmla="*/ 2574758 h 3761874"/>
                <a:gd name="connsiteX3" fmla="*/ 0 w 2923673"/>
                <a:gd name="connsiteY3" fmla="*/ 3761874 h 3761874"/>
                <a:gd name="connsiteX0" fmla="*/ 0 w 2538662"/>
                <a:gd name="connsiteY0" fmla="*/ 3761874 h 3761874"/>
                <a:gd name="connsiteX1" fmla="*/ 1445795 w 2538662"/>
                <a:gd name="connsiteY1" fmla="*/ 0 h 3761874"/>
                <a:gd name="connsiteX2" fmla="*/ 2538662 w 2538662"/>
                <a:gd name="connsiteY2" fmla="*/ 2462463 h 3761874"/>
                <a:gd name="connsiteX3" fmla="*/ 0 w 2538662"/>
                <a:gd name="connsiteY3" fmla="*/ 3761874 h 3761874"/>
                <a:gd name="connsiteX0" fmla="*/ 0 w 2650957"/>
                <a:gd name="connsiteY0" fmla="*/ 3761874 h 3761874"/>
                <a:gd name="connsiteX1" fmla="*/ 1445795 w 2650957"/>
                <a:gd name="connsiteY1" fmla="*/ 0 h 3761874"/>
                <a:gd name="connsiteX2" fmla="*/ 2650957 w 2650957"/>
                <a:gd name="connsiteY2" fmla="*/ 2558716 h 3761874"/>
                <a:gd name="connsiteX3" fmla="*/ 0 w 2650957"/>
                <a:gd name="connsiteY3" fmla="*/ 3761874 h 3761874"/>
              </a:gdLst>
              <a:ahLst/>
              <a:cxnLst>
                <a:cxn ang="0">
                  <a:pos x="connsiteX0" y="connsiteY0"/>
                </a:cxn>
                <a:cxn ang="0">
                  <a:pos x="connsiteX1" y="connsiteY1"/>
                </a:cxn>
                <a:cxn ang="0">
                  <a:pos x="connsiteX2" y="connsiteY2"/>
                </a:cxn>
                <a:cxn ang="0">
                  <a:pos x="connsiteX3" y="connsiteY3"/>
                </a:cxn>
              </a:cxnLst>
              <a:rect l="l" t="t" r="r" b="b"/>
              <a:pathLst>
                <a:path w="2650957" h="3761874">
                  <a:moveTo>
                    <a:pt x="0" y="3761874"/>
                  </a:moveTo>
                  <a:lnTo>
                    <a:pt x="1445795" y="0"/>
                  </a:lnTo>
                  <a:lnTo>
                    <a:pt x="2650957" y="2558716"/>
                  </a:lnTo>
                  <a:lnTo>
                    <a:pt x="0" y="3761874"/>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riangle 6">
              <a:extLst>
                <a:ext uri="{FF2B5EF4-FFF2-40B4-BE49-F238E27FC236}">
                  <a16:creationId xmlns:a16="http://schemas.microsoft.com/office/drawing/2014/main" id="{AAF6B642-D2A2-92EE-5754-91CB96620D85}"/>
                </a:ext>
              </a:extLst>
            </p:cNvPr>
            <p:cNvSpPr/>
            <p:nvPr/>
          </p:nvSpPr>
          <p:spPr>
            <a:xfrm>
              <a:off x="-1529261" y="-2774532"/>
              <a:ext cx="2811379" cy="3665622"/>
            </a:xfrm>
            <a:custGeom>
              <a:avLst/>
              <a:gdLst>
                <a:gd name="connsiteX0" fmla="*/ 0 w 2057400"/>
                <a:gd name="connsiteY0" fmla="*/ 1981200 h 1981200"/>
                <a:gd name="connsiteX1" fmla="*/ 1028700 w 2057400"/>
                <a:gd name="connsiteY1" fmla="*/ 0 h 1981200"/>
                <a:gd name="connsiteX2" fmla="*/ 2057400 w 2057400"/>
                <a:gd name="connsiteY2" fmla="*/ 1981200 h 1981200"/>
                <a:gd name="connsiteX3" fmla="*/ 0 w 2057400"/>
                <a:gd name="connsiteY3" fmla="*/ 1981200 h 1981200"/>
                <a:gd name="connsiteX0" fmla="*/ 0 w 2057400"/>
                <a:gd name="connsiteY0" fmla="*/ 3761874 h 3761874"/>
                <a:gd name="connsiteX1" fmla="*/ 1445795 w 2057400"/>
                <a:gd name="connsiteY1" fmla="*/ 0 h 3761874"/>
                <a:gd name="connsiteX2" fmla="*/ 2057400 w 2057400"/>
                <a:gd name="connsiteY2" fmla="*/ 3761874 h 3761874"/>
                <a:gd name="connsiteX3" fmla="*/ 0 w 2057400"/>
                <a:gd name="connsiteY3" fmla="*/ 3761874 h 3761874"/>
                <a:gd name="connsiteX0" fmla="*/ 0 w 2827421"/>
                <a:gd name="connsiteY0" fmla="*/ 3761874 h 3761874"/>
                <a:gd name="connsiteX1" fmla="*/ 1445795 w 2827421"/>
                <a:gd name="connsiteY1" fmla="*/ 0 h 3761874"/>
                <a:gd name="connsiteX2" fmla="*/ 2827421 w 2827421"/>
                <a:gd name="connsiteY2" fmla="*/ 2542674 h 3761874"/>
                <a:gd name="connsiteX3" fmla="*/ 0 w 2827421"/>
                <a:gd name="connsiteY3" fmla="*/ 3761874 h 3761874"/>
                <a:gd name="connsiteX0" fmla="*/ 0 w 2923673"/>
                <a:gd name="connsiteY0" fmla="*/ 3761874 h 3761874"/>
                <a:gd name="connsiteX1" fmla="*/ 1445795 w 2923673"/>
                <a:gd name="connsiteY1" fmla="*/ 0 h 3761874"/>
                <a:gd name="connsiteX2" fmla="*/ 2923673 w 2923673"/>
                <a:gd name="connsiteY2" fmla="*/ 2574758 h 3761874"/>
                <a:gd name="connsiteX3" fmla="*/ 0 w 2923673"/>
                <a:gd name="connsiteY3" fmla="*/ 3761874 h 3761874"/>
                <a:gd name="connsiteX0" fmla="*/ 0 w 2907631"/>
                <a:gd name="connsiteY0" fmla="*/ 1179095 h 2574758"/>
                <a:gd name="connsiteX1" fmla="*/ 1429753 w 2907631"/>
                <a:gd name="connsiteY1" fmla="*/ 0 h 2574758"/>
                <a:gd name="connsiteX2" fmla="*/ 2907631 w 2907631"/>
                <a:gd name="connsiteY2" fmla="*/ 2574758 h 2574758"/>
                <a:gd name="connsiteX3" fmla="*/ 0 w 2907631"/>
                <a:gd name="connsiteY3" fmla="*/ 1179095 h 2574758"/>
                <a:gd name="connsiteX0" fmla="*/ 0 w 2811378"/>
                <a:gd name="connsiteY0" fmla="*/ 1179095 h 2446422"/>
                <a:gd name="connsiteX1" fmla="*/ 1429753 w 2811378"/>
                <a:gd name="connsiteY1" fmla="*/ 0 h 2446422"/>
                <a:gd name="connsiteX2" fmla="*/ 2811378 w 2811378"/>
                <a:gd name="connsiteY2" fmla="*/ 2446422 h 2446422"/>
                <a:gd name="connsiteX3" fmla="*/ 0 w 2811378"/>
                <a:gd name="connsiteY3" fmla="*/ 1179095 h 2446422"/>
                <a:gd name="connsiteX0" fmla="*/ 0 w 2889585"/>
                <a:gd name="connsiteY0" fmla="*/ 1195137 h 2462464"/>
                <a:gd name="connsiteX1" fmla="*/ 2889585 w 2889585"/>
                <a:gd name="connsiteY1" fmla="*/ 0 h 2462464"/>
                <a:gd name="connsiteX2" fmla="*/ 2811378 w 2889585"/>
                <a:gd name="connsiteY2" fmla="*/ 2462464 h 2462464"/>
                <a:gd name="connsiteX3" fmla="*/ 0 w 2889585"/>
                <a:gd name="connsiteY3" fmla="*/ 1195137 h 2462464"/>
                <a:gd name="connsiteX0" fmla="*/ 0 w 2889585"/>
                <a:gd name="connsiteY0" fmla="*/ 1195137 h 2526632"/>
                <a:gd name="connsiteX1" fmla="*/ 2889585 w 2889585"/>
                <a:gd name="connsiteY1" fmla="*/ 0 h 2526632"/>
                <a:gd name="connsiteX2" fmla="*/ 1479884 w 2889585"/>
                <a:gd name="connsiteY2" fmla="*/ 2526632 h 2526632"/>
                <a:gd name="connsiteX3" fmla="*/ 0 w 2889585"/>
                <a:gd name="connsiteY3" fmla="*/ 1195137 h 2526632"/>
                <a:gd name="connsiteX0" fmla="*/ 0 w 2889585"/>
                <a:gd name="connsiteY0" fmla="*/ 1195137 h 1211179"/>
                <a:gd name="connsiteX1" fmla="*/ 2889585 w 2889585"/>
                <a:gd name="connsiteY1" fmla="*/ 0 h 1211179"/>
                <a:gd name="connsiteX2" fmla="*/ 2875547 w 2889585"/>
                <a:gd name="connsiteY2" fmla="*/ 1211179 h 1211179"/>
                <a:gd name="connsiteX3" fmla="*/ 0 w 2889585"/>
                <a:gd name="connsiteY3" fmla="*/ 1195137 h 1211179"/>
                <a:gd name="connsiteX0" fmla="*/ 0 w 2875547"/>
                <a:gd name="connsiteY0" fmla="*/ 1307432 h 1323474"/>
                <a:gd name="connsiteX1" fmla="*/ 1429753 w 2875547"/>
                <a:gd name="connsiteY1" fmla="*/ 0 h 1323474"/>
                <a:gd name="connsiteX2" fmla="*/ 2875547 w 2875547"/>
                <a:gd name="connsiteY2" fmla="*/ 1323474 h 1323474"/>
                <a:gd name="connsiteX3" fmla="*/ 0 w 2875547"/>
                <a:gd name="connsiteY3" fmla="*/ 1307432 h 1323474"/>
                <a:gd name="connsiteX0" fmla="*/ 0 w 2137610"/>
                <a:gd name="connsiteY0" fmla="*/ 1163053 h 1323474"/>
                <a:gd name="connsiteX1" fmla="*/ 691816 w 2137610"/>
                <a:gd name="connsiteY1" fmla="*/ 0 h 1323474"/>
                <a:gd name="connsiteX2" fmla="*/ 2137610 w 2137610"/>
                <a:gd name="connsiteY2" fmla="*/ 1323474 h 1323474"/>
                <a:gd name="connsiteX3" fmla="*/ 0 w 2137610"/>
                <a:gd name="connsiteY3" fmla="*/ 1163053 h 1323474"/>
                <a:gd name="connsiteX0" fmla="*/ 0 w 1592178"/>
                <a:gd name="connsiteY0" fmla="*/ 1163053 h 1163053"/>
                <a:gd name="connsiteX1" fmla="*/ 691816 w 1592178"/>
                <a:gd name="connsiteY1" fmla="*/ 0 h 1163053"/>
                <a:gd name="connsiteX2" fmla="*/ 1592178 w 1592178"/>
                <a:gd name="connsiteY2" fmla="*/ 1130969 h 1163053"/>
                <a:gd name="connsiteX3" fmla="*/ 0 w 1592178"/>
                <a:gd name="connsiteY3" fmla="*/ 1163053 h 1163053"/>
                <a:gd name="connsiteX0" fmla="*/ 0 w 3100136"/>
                <a:gd name="connsiteY0" fmla="*/ 1163053 h 1195137"/>
                <a:gd name="connsiteX1" fmla="*/ 691816 w 3100136"/>
                <a:gd name="connsiteY1" fmla="*/ 0 h 1195137"/>
                <a:gd name="connsiteX2" fmla="*/ 3100136 w 3100136"/>
                <a:gd name="connsiteY2" fmla="*/ 1195137 h 1195137"/>
                <a:gd name="connsiteX3" fmla="*/ 0 w 3100136"/>
                <a:gd name="connsiteY3" fmla="*/ 1163053 h 1195137"/>
                <a:gd name="connsiteX0" fmla="*/ 751973 w 2408320"/>
                <a:gd name="connsiteY0" fmla="*/ 1147011 h 1195137"/>
                <a:gd name="connsiteX1" fmla="*/ 0 w 2408320"/>
                <a:gd name="connsiteY1" fmla="*/ 0 h 1195137"/>
                <a:gd name="connsiteX2" fmla="*/ 2408320 w 2408320"/>
                <a:gd name="connsiteY2" fmla="*/ 1195137 h 1195137"/>
                <a:gd name="connsiteX3" fmla="*/ 751973 w 2408320"/>
                <a:gd name="connsiteY3" fmla="*/ 1147011 h 1195137"/>
                <a:gd name="connsiteX0" fmla="*/ 751973 w 2889583"/>
                <a:gd name="connsiteY0" fmla="*/ 1147011 h 1147011"/>
                <a:gd name="connsiteX1" fmla="*/ 0 w 2889583"/>
                <a:gd name="connsiteY1" fmla="*/ 0 h 1147011"/>
                <a:gd name="connsiteX2" fmla="*/ 2889583 w 2889583"/>
                <a:gd name="connsiteY2" fmla="*/ 1147011 h 1147011"/>
                <a:gd name="connsiteX3" fmla="*/ 751973 w 2889583"/>
                <a:gd name="connsiteY3" fmla="*/ 1147011 h 1147011"/>
                <a:gd name="connsiteX0" fmla="*/ 1457825 w 2889583"/>
                <a:gd name="connsiteY0" fmla="*/ 2542674 h 2542674"/>
                <a:gd name="connsiteX1" fmla="*/ 0 w 2889583"/>
                <a:gd name="connsiteY1" fmla="*/ 0 h 2542674"/>
                <a:gd name="connsiteX2" fmla="*/ 2889583 w 2889583"/>
                <a:gd name="connsiteY2" fmla="*/ 1147011 h 2542674"/>
                <a:gd name="connsiteX3" fmla="*/ 1457825 w 2889583"/>
                <a:gd name="connsiteY3" fmla="*/ 2542674 h 2542674"/>
                <a:gd name="connsiteX0" fmla="*/ 0 w 4319337"/>
                <a:gd name="connsiteY0" fmla="*/ 2542674 h 2542674"/>
                <a:gd name="connsiteX1" fmla="*/ 1429754 w 4319337"/>
                <a:gd name="connsiteY1" fmla="*/ 0 h 2542674"/>
                <a:gd name="connsiteX2" fmla="*/ 4319337 w 4319337"/>
                <a:gd name="connsiteY2" fmla="*/ 1147011 h 2542674"/>
                <a:gd name="connsiteX3" fmla="*/ 0 w 4319337"/>
                <a:gd name="connsiteY3" fmla="*/ 2542674 h 2542674"/>
                <a:gd name="connsiteX0" fmla="*/ 0 w 2875548"/>
                <a:gd name="connsiteY0" fmla="*/ 2542674 h 3665622"/>
                <a:gd name="connsiteX1" fmla="*/ 1429754 w 2875548"/>
                <a:gd name="connsiteY1" fmla="*/ 0 h 3665622"/>
                <a:gd name="connsiteX2" fmla="*/ 2875548 w 2875548"/>
                <a:gd name="connsiteY2" fmla="*/ 3665622 h 3665622"/>
                <a:gd name="connsiteX3" fmla="*/ 0 w 2875548"/>
                <a:gd name="connsiteY3" fmla="*/ 2542674 h 3665622"/>
                <a:gd name="connsiteX0" fmla="*/ 0 w 2811379"/>
                <a:gd name="connsiteY0" fmla="*/ 2574758 h 3665622"/>
                <a:gd name="connsiteX1" fmla="*/ 1365585 w 2811379"/>
                <a:gd name="connsiteY1" fmla="*/ 0 h 3665622"/>
                <a:gd name="connsiteX2" fmla="*/ 2811379 w 2811379"/>
                <a:gd name="connsiteY2" fmla="*/ 3665622 h 3665622"/>
                <a:gd name="connsiteX3" fmla="*/ 0 w 2811379"/>
                <a:gd name="connsiteY3" fmla="*/ 2574758 h 3665622"/>
              </a:gdLst>
              <a:ahLst/>
              <a:cxnLst>
                <a:cxn ang="0">
                  <a:pos x="connsiteX0" y="connsiteY0"/>
                </a:cxn>
                <a:cxn ang="0">
                  <a:pos x="connsiteX1" y="connsiteY1"/>
                </a:cxn>
                <a:cxn ang="0">
                  <a:pos x="connsiteX2" y="connsiteY2"/>
                </a:cxn>
                <a:cxn ang="0">
                  <a:pos x="connsiteX3" y="connsiteY3"/>
                </a:cxn>
              </a:cxnLst>
              <a:rect l="l" t="t" r="r" b="b"/>
              <a:pathLst>
                <a:path w="2811379" h="3665622">
                  <a:moveTo>
                    <a:pt x="0" y="2574758"/>
                  </a:moveTo>
                  <a:lnTo>
                    <a:pt x="1365585" y="0"/>
                  </a:lnTo>
                  <a:lnTo>
                    <a:pt x="2811379" y="3665622"/>
                  </a:lnTo>
                  <a:lnTo>
                    <a:pt x="0" y="2574758"/>
                  </a:lnTo>
                  <a:close/>
                </a:path>
              </a:pathLst>
            </a:custGeom>
            <a:solidFill>
              <a:srgbClr val="FFD3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riangle 6">
              <a:extLst>
                <a:ext uri="{FF2B5EF4-FFF2-40B4-BE49-F238E27FC236}">
                  <a16:creationId xmlns:a16="http://schemas.microsoft.com/office/drawing/2014/main" id="{48986D6A-F1E8-7928-389B-CF543005F61A}"/>
                </a:ext>
              </a:extLst>
            </p:cNvPr>
            <p:cNvSpPr/>
            <p:nvPr/>
          </p:nvSpPr>
          <p:spPr>
            <a:xfrm>
              <a:off x="-1492162" y="-173441"/>
              <a:ext cx="2745205" cy="2294022"/>
            </a:xfrm>
            <a:custGeom>
              <a:avLst/>
              <a:gdLst>
                <a:gd name="connsiteX0" fmla="*/ 0 w 2057400"/>
                <a:gd name="connsiteY0" fmla="*/ 1981200 h 1981200"/>
                <a:gd name="connsiteX1" fmla="*/ 1028700 w 2057400"/>
                <a:gd name="connsiteY1" fmla="*/ 0 h 1981200"/>
                <a:gd name="connsiteX2" fmla="*/ 2057400 w 2057400"/>
                <a:gd name="connsiteY2" fmla="*/ 1981200 h 1981200"/>
                <a:gd name="connsiteX3" fmla="*/ 0 w 2057400"/>
                <a:gd name="connsiteY3" fmla="*/ 1981200 h 1981200"/>
                <a:gd name="connsiteX0" fmla="*/ 0 w 2057400"/>
                <a:gd name="connsiteY0" fmla="*/ 3761874 h 3761874"/>
                <a:gd name="connsiteX1" fmla="*/ 1445795 w 2057400"/>
                <a:gd name="connsiteY1" fmla="*/ 0 h 3761874"/>
                <a:gd name="connsiteX2" fmla="*/ 2057400 w 2057400"/>
                <a:gd name="connsiteY2" fmla="*/ 3761874 h 3761874"/>
                <a:gd name="connsiteX3" fmla="*/ 0 w 2057400"/>
                <a:gd name="connsiteY3" fmla="*/ 3761874 h 3761874"/>
                <a:gd name="connsiteX0" fmla="*/ 0 w 2827421"/>
                <a:gd name="connsiteY0" fmla="*/ 3761874 h 3761874"/>
                <a:gd name="connsiteX1" fmla="*/ 1445795 w 2827421"/>
                <a:gd name="connsiteY1" fmla="*/ 0 h 3761874"/>
                <a:gd name="connsiteX2" fmla="*/ 2827421 w 2827421"/>
                <a:gd name="connsiteY2" fmla="*/ 2542674 h 3761874"/>
                <a:gd name="connsiteX3" fmla="*/ 0 w 2827421"/>
                <a:gd name="connsiteY3" fmla="*/ 3761874 h 3761874"/>
                <a:gd name="connsiteX0" fmla="*/ 0 w 2923673"/>
                <a:gd name="connsiteY0" fmla="*/ 3761874 h 3761874"/>
                <a:gd name="connsiteX1" fmla="*/ 1445795 w 2923673"/>
                <a:gd name="connsiteY1" fmla="*/ 0 h 3761874"/>
                <a:gd name="connsiteX2" fmla="*/ 2923673 w 2923673"/>
                <a:gd name="connsiteY2" fmla="*/ 2574758 h 3761874"/>
                <a:gd name="connsiteX3" fmla="*/ 0 w 2923673"/>
                <a:gd name="connsiteY3" fmla="*/ 3761874 h 3761874"/>
                <a:gd name="connsiteX0" fmla="*/ 0 w 2907631"/>
                <a:gd name="connsiteY0" fmla="*/ 1179095 h 2574758"/>
                <a:gd name="connsiteX1" fmla="*/ 1429753 w 2907631"/>
                <a:gd name="connsiteY1" fmla="*/ 0 h 2574758"/>
                <a:gd name="connsiteX2" fmla="*/ 2907631 w 2907631"/>
                <a:gd name="connsiteY2" fmla="*/ 2574758 h 2574758"/>
                <a:gd name="connsiteX3" fmla="*/ 0 w 2907631"/>
                <a:gd name="connsiteY3" fmla="*/ 1179095 h 2574758"/>
                <a:gd name="connsiteX0" fmla="*/ 0 w 2811378"/>
                <a:gd name="connsiteY0" fmla="*/ 1179095 h 2446422"/>
                <a:gd name="connsiteX1" fmla="*/ 1429753 w 2811378"/>
                <a:gd name="connsiteY1" fmla="*/ 0 h 2446422"/>
                <a:gd name="connsiteX2" fmla="*/ 2811378 w 2811378"/>
                <a:gd name="connsiteY2" fmla="*/ 2446422 h 2446422"/>
                <a:gd name="connsiteX3" fmla="*/ 0 w 2811378"/>
                <a:gd name="connsiteY3" fmla="*/ 1179095 h 2446422"/>
                <a:gd name="connsiteX0" fmla="*/ 0 w 2889585"/>
                <a:gd name="connsiteY0" fmla="*/ 1195137 h 2462464"/>
                <a:gd name="connsiteX1" fmla="*/ 2889585 w 2889585"/>
                <a:gd name="connsiteY1" fmla="*/ 0 h 2462464"/>
                <a:gd name="connsiteX2" fmla="*/ 2811378 w 2889585"/>
                <a:gd name="connsiteY2" fmla="*/ 2462464 h 2462464"/>
                <a:gd name="connsiteX3" fmla="*/ 0 w 2889585"/>
                <a:gd name="connsiteY3" fmla="*/ 1195137 h 2462464"/>
                <a:gd name="connsiteX0" fmla="*/ 0 w 2889585"/>
                <a:gd name="connsiteY0" fmla="*/ 1195137 h 2526632"/>
                <a:gd name="connsiteX1" fmla="*/ 2889585 w 2889585"/>
                <a:gd name="connsiteY1" fmla="*/ 0 h 2526632"/>
                <a:gd name="connsiteX2" fmla="*/ 1479884 w 2889585"/>
                <a:gd name="connsiteY2" fmla="*/ 2526632 h 2526632"/>
                <a:gd name="connsiteX3" fmla="*/ 0 w 2889585"/>
                <a:gd name="connsiteY3" fmla="*/ 1195137 h 2526632"/>
                <a:gd name="connsiteX0" fmla="*/ 0 w 2889585"/>
                <a:gd name="connsiteY0" fmla="*/ 1195137 h 1211179"/>
                <a:gd name="connsiteX1" fmla="*/ 2889585 w 2889585"/>
                <a:gd name="connsiteY1" fmla="*/ 0 h 1211179"/>
                <a:gd name="connsiteX2" fmla="*/ 2875547 w 2889585"/>
                <a:gd name="connsiteY2" fmla="*/ 1211179 h 1211179"/>
                <a:gd name="connsiteX3" fmla="*/ 0 w 2889585"/>
                <a:gd name="connsiteY3" fmla="*/ 1195137 h 1211179"/>
                <a:gd name="connsiteX0" fmla="*/ 0 w 2875547"/>
                <a:gd name="connsiteY0" fmla="*/ 1307432 h 1323474"/>
                <a:gd name="connsiteX1" fmla="*/ 1429753 w 2875547"/>
                <a:gd name="connsiteY1" fmla="*/ 0 h 1323474"/>
                <a:gd name="connsiteX2" fmla="*/ 2875547 w 2875547"/>
                <a:gd name="connsiteY2" fmla="*/ 1323474 h 1323474"/>
                <a:gd name="connsiteX3" fmla="*/ 0 w 2875547"/>
                <a:gd name="connsiteY3" fmla="*/ 1307432 h 1323474"/>
                <a:gd name="connsiteX0" fmla="*/ 0 w 2137610"/>
                <a:gd name="connsiteY0" fmla="*/ 1163053 h 1323474"/>
                <a:gd name="connsiteX1" fmla="*/ 691816 w 2137610"/>
                <a:gd name="connsiteY1" fmla="*/ 0 h 1323474"/>
                <a:gd name="connsiteX2" fmla="*/ 2137610 w 2137610"/>
                <a:gd name="connsiteY2" fmla="*/ 1323474 h 1323474"/>
                <a:gd name="connsiteX3" fmla="*/ 0 w 2137610"/>
                <a:gd name="connsiteY3" fmla="*/ 1163053 h 1323474"/>
                <a:gd name="connsiteX0" fmla="*/ 0 w 1592178"/>
                <a:gd name="connsiteY0" fmla="*/ 1163053 h 1163053"/>
                <a:gd name="connsiteX1" fmla="*/ 691816 w 1592178"/>
                <a:gd name="connsiteY1" fmla="*/ 0 h 1163053"/>
                <a:gd name="connsiteX2" fmla="*/ 1592178 w 1592178"/>
                <a:gd name="connsiteY2" fmla="*/ 1130969 h 1163053"/>
                <a:gd name="connsiteX3" fmla="*/ 0 w 1592178"/>
                <a:gd name="connsiteY3" fmla="*/ 1163053 h 1163053"/>
                <a:gd name="connsiteX0" fmla="*/ 0 w 3725778"/>
                <a:gd name="connsiteY0" fmla="*/ 1355559 h 1355559"/>
                <a:gd name="connsiteX1" fmla="*/ 2825416 w 3725778"/>
                <a:gd name="connsiteY1" fmla="*/ 0 h 1355559"/>
                <a:gd name="connsiteX2" fmla="*/ 3725778 w 3725778"/>
                <a:gd name="connsiteY2" fmla="*/ 1130969 h 1355559"/>
                <a:gd name="connsiteX3" fmla="*/ 0 w 3725778"/>
                <a:gd name="connsiteY3" fmla="*/ 1355559 h 1355559"/>
                <a:gd name="connsiteX0" fmla="*/ 0 w 2825416"/>
                <a:gd name="connsiteY0" fmla="*/ 1355559 h 1355559"/>
                <a:gd name="connsiteX1" fmla="*/ 2825416 w 2825416"/>
                <a:gd name="connsiteY1" fmla="*/ 0 h 1355559"/>
                <a:gd name="connsiteX2" fmla="*/ 2057399 w 2825416"/>
                <a:gd name="connsiteY2" fmla="*/ 1243264 h 1355559"/>
                <a:gd name="connsiteX3" fmla="*/ 0 w 2825416"/>
                <a:gd name="connsiteY3" fmla="*/ 1355559 h 1355559"/>
                <a:gd name="connsiteX0" fmla="*/ 0 w 2825416"/>
                <a:gd name="connsiteY0" fmla="*/ 1355559 h 1355559"/>
                <a:gd name="connsiteX1" fmla="*/ 2825416 w 2825416"/>
                <a:gd name="connsiteY1" fmla="*/ 0 h 1355559"/>
                <a:gd name="connsiteX2" fmla="*/ 2057399 w 2825416"/>
                <a:gd name="connsiteY2" fmla="*/ 1130969 h 1355559"/>
                <a:gd name="connsiteX3" fmla="*/ 0 w 2825416"/>
                <a:gd name="connsiteY3" fmla="*/ 1355559 h 1355559"/>
                <a:gd name="connsiteX0" fmla="*/ 0 w 2825416"/>
                <a:gd name="connsiteY0" fmla="*/ 1355559 h 1355559"/>
                <a:gd name="connsiteX1" fmla="*/ 2825416 w 2825416"/>
                <a:gd name="connsiteY1" fmla="*/ 0 h 1355559"/>
                <a:gd name="connsiteX2" fmla="*/ 2185736 w 2825416"/>
                <a:gd name="connsiteY2" fmla="*/ 1163053 h 1355559"/>
                <a:gd name="connsiteX3" fmla="*/ 0 w 2825416"/>
                <a:gd name="connsiteY3" fmla="*/ 1355559 h 1355559"/>
                <a:gd name="connsiteX0" fmla="*/ 0 w 2809374"/>
                <a:gd name="connsiteY0" fmla="*/ 1403686 h 1403686"/>
                <a:gd name="connsiteX1" fmla="*/ 2809374 w 2809374"/>
                <a:gd name="connsiteY1" fmla="*/ 0 h 1403686"/>
                <a:gd name="connsiteX2" fmla="*/ 2185736 w 2809374"/>
                <a:gd name="connsiteY2" fmla="*/ 1211180 h 1403686"/>
                <a:gd name="connsiteX3" fmla="*/ 0 w 2809374"/>
                <a:gd name="connsiteY3" fmla="*/ 1403686 h 1403686"/>
                <a:gd name="connsiteX0" fmla="*/ 0 w 2809374"/>
                <a:gd name="connsiteY0" fmla="*/ 1403686 h 2398296"/>
                <a:gd name="connsiteX1" fmla="*/ 2809374 w 2809374"/>
                <a:gd name="connsiteY1" fmla="*/ 0 h 2398296"/>
                <a:gd name="connsiteX2" fmla="*/ 1431758 w 2809374"/>
                <a:gd name="connsiteY2" fmla="*/ 2398296 h 2398296"/>
                <a:gd name="connsiteX3" fmla="*/ 0 w 2809374"/>
                <a:gd name="connsiteY3" fmla="*/ 1403686 h 2398296"/>
                <a:gd name="connsiteX0" fmla="*/ 0 w 2697079"/>
                <a:gd name="connsiteY0" fmla="*/ 0 h 3609473"/>
                <a:gd name="connsiteX1" fmla="*/ 2697079 w 2697079"/>
                <a:gd name="connsiteY1" fmla="*/ 1211177 h 3609473"/>
                <a:gd name="connsiteX2" fmla="*/ 1319463 w 2697079"/>
                <a:gd name="connsiteY2" fmla="*/ 3609473 h 3609473"/>
                <a:gd name="connsiteX3" fmla="*/ 0 w 2697079"/>
                <a:gd name="connsiteY3" fmla="*/ 0 h 3609473"/>
                <a:gd name="connsiteX0" fmla="*/ 0 w 2697079"/>
                <a:gd name="connsiteY0" fmla="*/ 0 h 2149642"/>
                <a:gd name="connsiteX1" fmla="*/ 2697079 w 2697079"/>
                <a:gd name="connsiteY1" fmla="*/ 1211177 h 2149642"/>
                <a:gd name="connsiteX2" fmla="*/ 1207169 w 2697079"/>
                <a:gd name="connsiteY2" fmla="*/ 2149642 h 2149642"/>
                <a:gd name="connsiteX3" fmla="*/ 0 w 2697079"/>
                <a:gd name="connsiteY3" fmla="*/ 0 h 2149642"/>
                <a:gd name="connsiteX0" fmla="*/ 0 w 2697079"/>
                <a:gd name="connsiteY0" fmla="*/ 0 h 2550695"/>
                <a:gd name="connsiteX1" fmla="*/ 2697079 w 2697079"/>
                <a:gd name="connsiteY1" fmla="*/ 1211177 h 2550695"/>
                <a:gd name="connsiteX2" fmla="*/ 1239253 w 2697079"/>
                <a:gd name="connsiteY2" fmla="*/ 2550695 h 2550695"/>
                <a:gd name="connsiteX3" fmla="*/ 0 w 2697079"/>
                <a:gd name="connsiteY3" fmla="*/ 0 h 2550695"/>
                <a:gd name="connsiteX0" fmla="*/ 0 w 2793331"/>
                <a:gd name="connsiteY0" fmla="*/ 0 h 2422358"/>
                <a:gd name="connsiteX1" fmla="*/ 2793331 w 2793331"/>
                <a:gd name="connsiteY1" fmla="*/ 1082840 h 2422358"/>
                <a:gd name="connsiteX2" fmla="*/ 1335505 w 2793331"/>
                <a:gd name="connsiteY2" fmla="*/ 2422358 h 2422358"/>
                <a:gd name="connsiteX3" fmla="*/ 0 w 2793331"/>
                <a:gd name="connsiteY3" fmla="*/ 0 h 2422358"/>
                <a:gd name="connsiteX0" fmla="*/ 0 w 2648952"/>
                <a:gd name="connsiteY0" fmla="*/ 88233 h 2510591"/>
                <a:gd name="connsiteX1" fmla="*/ 2648952 w 2648952"/>
                <a:gd name="connsiteY1" fmla="*/ 0 h 2510591"/>
                <a:gd name="connsiteX2" fmla="*/ 1335505 w 2648952"/>
                <a:gd name="connsiteY2" fmla="*/ 2510591 h 2510591"/>
                <a:gd name="connsiteX3" fmla="*/ 0 w 2648952"/>
                <a:gd name="connsiteY3" fmla="*/ 88233 h 2510591"/>
                <a:gd name="connsiteX0" fmla="*/ 0 w 2584784"/>
                <a:gd name="connsiteY0" fmla="*/ 1227222 h 2510591"/>
                <a:gd name="connsiteX1" fmla="*/ 2584784 w 2584784"/>
                <a:gd name="connsiteY1" fmla="*/ 0 h 2510591"/>
                <a:gd name="connsiteX2" fmla="*/ 1271337 w 2584784"/>
                <a:gd name="connsiteY2" fmla="*/ 2510591 h 2510591"/>
                <a:gd name="connsiteX3" fmla="*/ 0 w 2584784"/>
                <a:gd name="connsiteY3" fmla="*/ 1227222 h 2510591"/>
                <a:gd name="connsiteX0" fmla="*/ 0 w 2745205"/>
                <a:gd name="connsiteY0" fmla="*/ 0 h 3561348"/>
                <a:gd name="connsiteX1" fmla="*/ 2745205 w 2745205"/>
                <a:gd name="connsiteY1" fmla="*/ 1050757 h 3561348"/>
                <a:gd name="connsiteX2" fmla="*/ 1431758 w 2745205"/>
                <a:gd name="connsiteY2" fmla="*/ 3561348 h 3561348"/>
                <a:gd name="connsiteX3" fmla="*/ 0 w 2745205"/>
                <a:gd name="connsiteY3" fmla="*/ 0 h 3561348"/>
                <a:gd name="connsiteX0" fmla="*/ 0 w 2745205"/>
                <a:gd name="connsiteY0" fmla="*/ 0 h 1700464"/>
                <a:gd name="connsiteX1" fmla="*/ 2745205 w 2745205"/>
                <a:gd name="connsiteY1" fmla="*/ 1050757 h 1700464"/>
                <a:gd name="connsiteX2" fmla="*/ 1175084 w 2745205"/>
                <a:gd name="connsiteY2" fmla="*/ 1700464 h 1700464"/>
                <a:gd name="connsiteX3" fmla="*/ 0 w 2745205"/>
                <a:gd name="connsiteY3" fmla="*/ 0 h 1700464"/>
                <a:gd name="connsiteX0" fmla="*/ 0 w 2745205"/>
                <a:gd name="connsiteY0" fmla="*/ 0 h 2294022"/>
                <a:gd name="connsiteX1" fmla="*/ 2745205 w 2745205"/>
                <a:gd name="connsiteY1" fmla="*/ 1050757 h 2294022"/>
                <a:gd name="connsiteX2" fmla="*/ 1399673 w 2745205"/>
                <a:gd name="connsiteY2" fmla="*/ 2294022 h 2294022"/>
                <a:gd name="connsiteX3" fmla="*/ 0 w 2745205"/>
                <a:gd name="connsiteY3" fmla="*/ 0 h 2294022"/>
              </a:gdLst>
              <a:ahLst/>
              <a:cxnLst>
                <a:cxn ang="0">
                  <a:pos x="connsiteX0" y="connsiteY0"/>
                </a:cxn>
                <a:cxn ang="0">
                  <a:pos x="connsiteX1" y="connsiteY1"/>
                </a:cxn>
                <a:cxn ang="0">
                  <a:pos x="connsiteX2" y="connsiteY2"/>
                </a:cxn>
                <a:cxn ang="0">
                  <a:pos x="connsiteX3" y="connsiteY3"/>
                </a:cxn>
              </a:cxnLst>
              <a:rect l="l" t="t" r="r" b="b"/>
              <a:pathLst>
                <a:path w="2745205" h="2294022">
                  <a:moveTo>
                    <a:pt x="0" y="0"/>
                  </a:moveTo>
                  <a:lnTo>
                    <a:pt x="2745205" y="1050757"/>
                  </a:lnTo>
                  <a:lnTo>
                    <a:pt x="1399673" y="2294022"/>
                  </a:lnTo>
                  <a:lnTo>
                    <a:pt x="0" y="0"/>
                  </a:lnTo>
                  <a:close/>
                </a:path>
              </a:pathLst>
            </a:cu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riangle 6">
              <a:extLst>
                <a:ext uri="{FF2B5EF4-FFF2-40B4-BE49-F238E27FC236}">
                  <a16:creationId xmlns:a16="http://schemas.microsoft.com/office/drawing/2014/main" id="{C70F2420-E539-7F7E-32F3-D26C518656B2}"/>
                </a:ext>
              </a:extLst>
            </p:cNvPr>
            <p:cNvSpPr/>
            <p:nvPr/>
          </p:nvSpPr>
          <p:spPr>
            <a:xfrm>
              <a:off x="11213435" y="-485274"/>
              <a:ext cx="2875548" cy="3665622"/>
            </a:xfrm>
            <a:custGeom>
              <a:avLst/>
              <a:gdLst>
                <a:gd name="connsiteX0" fmla="*/ 0 w 2057400"/>
                <a:gd name="connsiteY0" fmla="*/ 1981200 h 1981200"/>
                <a:gd name="connsiteX1" fmla="*/ 1028700 w 2057400"/>
                <a:gd name="connsiteY1" fmla="*/ 0 h 1981200"/>
                <a:gd name="connsiteX2" fmla="*/ 2057400 w 2057400"/>
                <a:gd name="connsiteY2" fmla="*/ 1981200 h 1981200"/>
                <a:gd name="connsiteX3" fmla="*/ 0 w 2057400"/>
                <a:gd name="connsiteY3" fmla="*/ 1981200 h 1981200"/>
                <a:gd name="connsiteX0" fmla="*/ 0 w 2057400"/>
                <a:gd name="connsiteY0" fmla="*/ 3761874 h 3761874"/>
                <a:gd name="connsiteX1" fmla="*/ 1445795 w 2057400"/>
                <a:gd name="connsiteY1" fmla="*/ 0 h 3761874"/>
                <a:gd name="connsiteX2" fmla="*/ 2057400 w 2057400"/>
                <a:gd name="connsiteY2" fmla="*/ 3761874 h 3761874"/>
                <a:gd name="connsiteX3" fmla="*/ 0 w 2057400"/>
                <a:gd name="connsiteY3" fmla="*/ 3761874 h 3761874"/>
                <a:gd name="connsiteX0" fmla="*/ 0 w 2827421"/>
                <a:gd name="connsiteY0" fmla="*/ 3761874 h 3761874"/>
                <a:gd name="connsiteX1" fmla="*/ 1445795 w 2827421"/>
                <a:gd name="connsiteY1" fmla="*/ 0 h 3761874"/>
                <a:gd name="connsiteX2" fmla="*/ 2827421 w 2827421"/>
                <a:gd name="connsiteY2" fmla="*/ 2542674 h 3761874"/>
                <a:gd name="connsiteX3" fmla="*/ 0 w 2827421"/>
                <a:gd name="connsiteY3" fmla="*/ 3761874 h 3761874"/>
                <a:gd name="connsiteX0" fmla="*/ 0 w 2923673"/>
                <a:gd name="connsiteY0" fmla="*/ 3761874 h 3761874"/>
                <a:gd name="connsiteX1" fmla="*/ 1445795 w 2923673"/>
                <a:gd name="connsiteY1" fmla="*/ 0 h 3761874"/>
                <a:gd name="connsiteX2" fmla="*/ 2923673 w 2923673"/>
                <a:gd name="connsiteY2" fmla="*/ 2574758 h 3761874"/>
                <a:gd name="connsiteX3" fmla="*/ 0 w 2923673"/>
                <a:gd name="connsiteY3" fmla="*/ 3761874 h 3761874"/>
                <a:gd name="connsiteX0" fmla="*/ 0 w 2907631"/>
                <a:gd name="connsiteY0" fmla="*/ 1179095 h 2574758"/>
                <a:gd name="connsiteX1" fmla="*/ 1429753 w 2907631"/>
                <a:gd name="connsiteY1" fmla="*/ 0 h 2574758"/>
                <a:gd name="connsiteX2" fmla="*/ 2907631 w 2907631"/>
                <a:gd name="connsiteY2" fmla="*/ 2574758 h 2574758"/>
                <a:gd name="connsiteX3" fmla="*/ 0 w 2907631"/>
                <a:gd name="connsiteY3" fmla="*/ 1179095 h 2574758"/>
                <a:gd name="connsiteX0" fmla="*/ 0 w 2811378"/>
                <a:gd name="connsiteY0" fmla="*/ 1179095 h 2446422"/>
                <a:gd name="connsiteX1" fmla="*/ 1429753 w 2811378"/>
                <a:gd name="connsiteY1" fmla="*/ 0 h 2446422"/>
                <a:gd name="connsiteX2" fmla="*/ 2811378 w 2811378"/>
                <a:gd name="connsiteY2" fmla="*/ 2446422 h 2446422"/>
                <a:gd name="connsiteX3" fmla="*/ 0 w 2811378"/>
                <a:gd name="connsiteY3" fmla="*/ 1179095 h 2446422"/>
                <a:gd name="connsiteX0" fmla="*/ 0 w 2889585"/>
                <a:gd name="connsiteY0" fmla="*/ 1195137 h 2462464"/>
                <a:gd name="connsiteX1" fmla="*/ 2889585 w 2889585"/>
                <a:gd name="connsiteY1" fmla="*/ 0 h 2462464"/>
                <a:gd name="connsiteX2" fmla="*/ 2811378 w 2889585"/>
                <a:gd name="connsiteY2" fmla="*/ 2462464 h 2462464"/>
                <a:gd name="connsiteX3" fmla="*/ 0 w 2889585"/>
                <a:gd name="connsiteY3" fmla="*/ 1195137 h 2462464"/>
                <a:gd name="connsiteX0" fmla="*/ 0 w 2889585"/>
                <a:gd name="connsiteY0" fmla="*/ 1195137 h 2526632"/>
                <a:gd name="connsiteX1" fmla="*/ 2889585 w 2889585"/>
                <a:gd name="connsiteY1" fmla="*/ 0 h 2526632"/>
                <a:gd name="connsiteX2" fmla="*/ 1479884 w 2889585"/>
                <a:gd name="connsiteY2" fmla="*/ 2526632 h 2526632"/>
                <a:gd name="connsiteX3" fmla="*/ 0 w 2889585"/>
                <a:gd name="connsiteY3" fmla="*/ 1195137 h 2526632"/>
                <a:gd name="connsiteX0" fmla="*/ 0 w 2889585"/>
                <a:gd name="connsiteY0" fmla="*/ 1195137 h 1211179"/>
                <a:gd name="connsiteX1" fmla="*/ 2889585 w 2889585"/>
                <a:gd name="connsiteY1" fmla="*/ 0 h 1211179"/>
                <a:gd name="connsiteX2" fmla="*/ 2875547 w 2889585"/>
                <a:gd name="connsiteY2" fmla="*/ 1211179 h 1211179"/>
                <a:gd name="connsiteX3" fmla="*/ 0 w 2889585"/>
                <a:gd name="connsiteY3" fmla="*/ 1195137 h 1211179"/>
                <a:gd name="connsiteX0" fmla="*/ 0 w 2875547"/>
                <a:gd name="connsiteY0" fmla="*/ 1307432 h 1323474"/>
                <a:gd name="connsiteX1" fmla="*/ 1429753 w 2875547"/>
                <a:gd name="connsiteY1" fmla="*/ 0 h 1323474"/>
                <a:gd name="connsiteX2" fmla="*/ 2875547 w 2875547"/>
                <a:gd name="connsiteY2" fmla="*/ 1323474 h 1323474"/>
                <a:gd name="connsiteX3" fmla="*/ 0 w 2875547"/>
                <a:gd name="connsiteY3" fmla="*/ 1307432 h 1323474"/>
                <a:gd name="connsiteX0" fmla="*/ 0 w 2137610"/>
                <a:gd name="connsiteY0" fmla="*/ 1163053 h 1323474"/>
                <a:gd name="connsiteX1" fmla="*/ 691816 w 2137610"/>
                <a:gd name="connsiteY1" fmla="*/ 0 h 1323474"/>
                <a:gd name="connsiteX2" fmla="*/ 2137610 w 2137610"/>
                <a:gd name="connsiteY2" fmla="*/ 1323474 h 1323474"/>
                <a:gd name="connsiteX3" fmla="*/ 0 w 2137610"/>
                <a:gd name="connsiteY3" fmla="*/ 1163053 h 1323474"/>
                <a:gd name="connsiteX0" fmla="*/ 0 w 1592178"/>
                <a:gd name="connsiteY0" fmla="*/ 1163053 h 1163053"/>
                <a:gd name="connsiteX1" fmla="*/ 691816 w 1592178"/>
                <a:gd name="connsiteY1" fmla="*/ 0 h 1163053"/>
                <a:gd name="connsiteX2" fmla="*/ 1592178 w 1592178"/>
                <a:gd name="connsiteY2" fmla="*/ 1130969 h 1163053"/>
                <a:gd name="connsiteX3" fmla="*/ 0 w 1592178"/>
                <a:gd name="connsiteY3" fmla="*/ 1163053 h 1163053"/>
                <a:gd name="connsiteX0" fmla="*/ 0 w 3100136"/>
                <a:gd name="connsiteY0" fmla="*/ 1163053 h 1195137"/>
                <a:gd name="connsiteX1" fmla="*/ 691816 w 3100136"/>
                <a:gd name="connsiteY1" fmla="*/ 0 h 1195137"/>
                <a:gd name="connsiteX2" fmla="*/ 3100136 w 3100136"/>
                <a:gd name="connsiteY2" fmla="*/ 1195137 h 1195137"/>
                <a:gd name="connsiteX3" fmla="*/ 0 w 3100136"/>
                <a:gd name="connsiteY3" fmla="*/ 1163053 h 1195137"/>
                <a:gd name="connsiteX0" fmla="*/ 751973 w 2408320"/>
                <a:gd name="connsiteY0" fmla="*/ 1147011 h 1195137"/>
                <a:gd name="connsiteX1" fmla="*/ 0 w 2408320"/>
                <a:gd name="connsiteY1" fmla="*/ 0 h 1195137"/>
                <a:gd name="connsiteX2" fmla="*/ 2408320 w 2408320"/>
                <a:gd name="connsiteY2" fmla="*/ 1195137 h 1195137"/>
                <a:gd name="connsiteX3" fmla="*/ 751973 w 2408320"/>
                <a:gd name="connsiteY3" fmla="*/ 1147011 h 1195137"/>
                <a:gd name="connsiteX0" fmla="*/ 751973 w 2889583"/>
                <a:gd name="connsiteY0" fmla="*/ 1147011 h 1147011"/>
                <a:gd name="connsiteX1" fmla="*/ 0 w 2889583"/>
                <a:gd name="connsiteY1" fmla="*/ 0 h 1147011"/>
                <a:gd name="connsiteX2" fmla="*/ 2889583 w 2889583"/>
                <a:gd name="connsiteY2" fmla="*/ 1147011 h 1147011"/>
                <a:gd name="connsiteX3" fmla="*/ 751973 w 2889583"/>
                <a:gd name="connsiteY3" fmla="*/ 1147011 h 1147011"/>
                <a:gd name="connsiteX0" fmla="*/ 1457825 w 2889583"/>
                <a:gd name="connsiteY0" fmla="*/ 2542674 h 2542674"/>
                <a:gd name="connsiteX1" fmla="*/ 0 w 2889583"/>
                <a:gd name="connsiteY1" fmla="*/ 0 h 2542674"/>
                <a:gd name="connsiteX2" fmla="*/ 2889583 w 2889583"/>
                <a:gd name="connsiteY2" fmla="*/ 1147011 h 2542674"/>
                <a:gd name="connsiteX3" fmla="*/ 1457825 w 2889583"/>
                <a:gd name="connsiteY3" fmla="*/ 2542674 h 2542674"/>
                <a:gd name="connsiteX0" fmla="*/ 0 w 4319337"/>
                <a:gd name="connsiteY0" fmla="*/ 2542674 h 2542674"/>
                <a:gd name="connsiteX1" fmla="*/ 1429754 w 4319337"/>
                <a:gd name="connsiteY1" fmla="*/ 0 h 2542674"/>
                <a:gd name="connsiteX2" fmla="*/ 4319337 w 4319337"/>
                <a:gd name="connsiteY2" fmla="*/ 1147011 h 2542674"/>
                <a:gd name="connsiteX3" fmla="*/ 0 w 4319337"/>
                <a:gd name="connsiteY3" fmla="*/ 2542674 h 2542674"/>
                <a:gd name="connsiteX0" fmla="*/ 0 w 2875548"/>
                <a:gd name="connsiteY0" fmla="*/ 2542674 h 3665622"/>
                <a:gd name="connsiteX1" fmla="*/ 1429754 w 2875548"/>
                <a:gd name="connsiteY1" fmla="*/ 0 h 3665622"/>
                <a:gd name="connsiteX2" fmla="*/ 2875548 w 2875548"/>
                <a:gd name="connsiteY2" fmla="*/ 3665622 h 3665622"/>
                <a:gd name="connsiteX3" fmla="*/ 0 w 2875548"/>
                <a:gd name="connsiteY3" fmla="*/ 2542674 h 3665622"/>
              </a:gdLst>
              <a:ahLst/>
              <a:cxnLst>
                <a:cxn ang="0">
                  <a:pos x="connsiteX0" y="connsiteY0"/>
                </a:cxn>
                <a:cxn ang="0">
                  <a:pos x="connsiteX1" y="connsiteY1"/>
                </a:cxn>
                <a:cxn ang="0">
                  <a:pos x="connsiteX2" y="connsiteY2"/>
                </a:cxn>
                <a:cxn ang="0">
                  <a:pos x="connsiteX3" y="connsiteY3"/>
                </a:cxn>
              </a:cxnLst>
              <a:rect l="l" t="t" r="r" b="b"/>
              <a:pathLst>
                <a:path w="2875548" h="3665622">
                  <a:moveTo>
                    <a:pt x="0" y="2542674"/>
                  </a:moveTo>
                  <a:lnTo>
                    <a:pt x="1429754" y="0"/>
                  </a:lnTo>
                  <a:lnTo>
                    <a:pt x="2875548" y="3665622"/>
                  </a:lnTo>
                  <a:lnTo>
                    <a:pt x="0" y="2542674"/>
                  </a:lnTo>
                  <a:close/>
                </a:path>
              </a:pathLst>
            </a:custGeom>
            <a:solidFill>
              <a:srgbClr val="FFD3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riangle 6">
              <a:extLst>
                <a:ext uri="{FF2B5EF4-FFF2-40B4-BE49-F238E27FC236}">
                  <a16:creationId xmlns:a16="http://schemas.microsoft.com/office/drawing/2014/main" id="{47B0A1D2-70F6-B8E8-FBF6-5E5288B5CFB9}"/>
                </a:ext>
              </a:extLst>
            </p:cNvPr>
            <p:cNvSpPr/>
            <p:nvPr/>
          </p:nvSpPr>
          <p:spPr>
            <a:xfrm>
              <a:off x="11191380" y="2065422"/>
              <a:ext cx="2841457" cy="4989094"/>
            </a:xfrm>
            <a:custGeom>
              <a:avLst/>
              <a:gdLst>
                <a:gd name="connsiteX0" fmla="*/ 0 w 2057400"/>
                <a:gd name="connsiteY0" fmla="*/ 1981200 h 1981200"/>
                <a:gd name="connsiteX1" fmla="*/ 1028700 w 2057400"/>
                <a:gd name="connsiteY1" fmla="*/ 0 h 1981200"/>
                <a:gd name="connsiteX2" fmla="*/ 2057400 w 2057400"/>
                <a:gd name="connsiteY2" fmla="*/ 1981200 h 1981200"/>
                <a:gd name="connsiteX3" fmla="*/ 0 w 2057400"/>
                <a:gd name="connsiteY3" fmla="*/ 1981200 h 1981200"/>
                <a:gd name="connsiteX0" fmla="*/ 0 w 2057400"/>
                <a:gd name="connsiteY0" fmla="*/ 3761874 h 3761874"/>
                <a:gd name="connsiteX1" fmla="*/ 1445795 w 2057400"/>
                <a:gd name="connsiteY1" fmla="*/ 0 h 3761874"/>
                <a:gd name="connsiteX2" fmla="*/ 2057400 w 2057400"/>
                <a:gd name="connsiteY2" fmla="*/ 3761874 h 3761874"/>
                <a:gd name="connsiteX3" fmla="*/ 0 w 2057400"/>
                <a:gd name="connsiteY3" fmla="*/ 3761874 h 3761874"/>
                <a:gd name="connsiteX0" fmla="*/ 0 w 2827421"/>
                <a:gd name="connsiteY0" fmla="*/ 3761874 h 3761874"/>
                <a:gd name="connsiteX1" fmla="*/ 1445795 w 2827421"/>
                <a:gd name="connsiteY1" fmla="*/ 0 h 3761874"/>
                <a:gd name="connsiteX2" fmla="*/ 2827421 w 2827421"/>
                <a:gd name="connsiteY2" fmla="*/ 2542674 h 3761874"/>
                <a:gd name="connsiteX3" fmla="*/ 0 w 2827421"/>
                <a:gd name="connsiteY3" fmla="*/ 3761874 h 3761874"/>
                <a:gd name="connsiteX0" fmla="*/ 0 w 2923673"/>
                <a:gd name="connsiteY0" fmla="*/ 3761874 h 3761874"/>
                <a:gd name="connsiteX1" fmla="*/ 1445795 w 2923673"/>
                <a:gd name="connsiteY1" fmla="*/ 0 h 3761874"/>
                <a:gd name="connsiteX2" fmla="*/ 2923673 w 2923673"/>
                <a:gd name="connsiteY2" fmla="*/ 2574758 h 3761874"/>
                <a:gd name="connsiteX3" fmla="*/ 0 w 2923673"/>
                <a:gd name="connsiteY3" fmla="*/ 3761874 h 3761874"/>
                <a:gd name="connsiteX0" fmla="*/ 0 w 2907631"/>
                <a:gd name="connsiteY0" fmla="*/ 1179095 h 2574758"/>
                <a:gd name="connsiteX1" fmla="*/ 1429753 w 2907631"/>
                <a:gd name="connsiteY1" fmla="*/ 0 h 2574758"/>
                <a:gd name="connsiteX2" fmla="*/ 2907631 w 2907631"/>
                <a:gd name="connsiteY2" fmla="*/ 2574758 h 2574758"/>
                <a:gd name="connsiteX3" fmla="*/ 0 w 2907631"/>
                <a:gd name="connsiteY3" fmla="*/ 1179095 h 2574758"/>
                <a:gd name="connsiteX0" fmla="*/ 0 w 2811378"/>
                <a:gd name="connsiteY0" fmla="*/ 1179095 h 2446422"/>
                <a:gd name="connsiteX1" fmla="*/ 1429753 w 2811378"/>
                <a:gd name="connsiteY1" fmla="*/ 0 h 2446422"/>
                <a:gd name="connsiteX2" fmla="*/ 2811378 w 2811378"/>
                <a:gd name="connsiteY2" fmla="*/ 2446422 h 2446422"/>
                <a:gd name="connsiteX3" fmla="*/ 0 w 2811378"/>
                <a:gd name="connsiteY3" fmla="*/ 1179095 h 2446422"/>
                <a:gd name="connsiteX0" fmla="*/ 0 w 2889585"/>
                <a:gd name="connsiteY0" fmla="*/ 1195137 h 2462464"/>
                <a:gd name="connsiteX1" fmla="*/ 2889585 w 2889585"/>
                <a:gd name="connsiteY1" fmla="*/ 0 h 2462464"/>
                <a:gd name="connsiteX2" fmla="*/ 2811378 w 2889585"/>
                <a:gd name="connsiteY2" fmla="*/ 2462464 h 2462464"/>
                <a:gd name="connsiteX3" fmla="*/ 0 w 2889585"/>
                <a:gd name="connsiteY3" fmla="*/ 1195137 h 2462464"/>
                <a:gd name="connsiteX0" fmla="*/ 0 w 2889585"/>
                <a:gd name="connsiteY0" fmla="*/ 1195137 h 2526632"/>
                <a:gd name="connsiteX1" fmla="*/ 2889585 w 2889585"/>
                <a:gd name="connsiteY1" fmla="*/ 0 h 2526632"/>
                <a:gd name="connsiteX2" fmla="*/ 1479884 w 2889585"/>
                <a:gd name="connsiteY2" fmla="*/ 2526632 h 2526632"/>
                <a:gd name="connsiteX3" fmla="*/ 0 w 2889585"/>
                <a:gd name="connsiteY3" fmla="*/ 1195137 h 2526632"/>
                <a:gd name="connsiteX0" fmla="*/ 0 w 2889585"/>
                <a:gd name="connsiteY0" fmla="*/ 1195137 h 1211179"/>
                <a:gd name="connsiteX1" fmla="*/ 2889585 w 2889585"/>
                <a:gd name="connsiteY1" fmla="*/ 0 h 1211179"/>
                <a:gd name="connsiteX2" fmla="*/ 2875547 w 2889585"/>
                <a:gd name="connsiteY2" fmla="*/ 1211179 h 1211179"/>
                <a:gd name="connsiteX3" fmla="*/ 0 w 2889585"/>
                <a:gd name="connsiteY3" fmla="*/ 1195137 h 1211179"/>
                <a:gd name="connsiteX0" fmla="*/ 0 w 2875547"/>
                <a:gd name="connsiteY0" fmla="*/ 1307432 h 1323474"/>
                <a:gd name="connsiteX1" fmla="*/ 1429753 w 2875547"/>
                <a:gd name="connsiteY1" fmla="*/ 0 h 1323474"/>
                <a:gd name="connsiteX2" fmla="*/ 2875547 w 2875547"/>
                <a:gd name="connsiteY2" fmla="*/ 1323474 h 1323474"/>
                <a:gd name="connsiteX3" fmla="*/ 0 w 2875547"/>
                <a:gd name="connsiteY3" fmla="*/ 1307432 h 1323474"/>
                <a:gd name="connsiteX0" fmla="*/ 0 w 2137610"/>
                <a:gd name="connsiteY0" fmla="*/ 1163053 h 1323474"/>
                <a:gd name="connsiteX1" fmla="*/ 691816 w 2137610"/>
                <a:gd name="connsiteY1" fmla="*/ 0 h 1323474"/>
                <a:gd name="connsiteX2" fmla="*/ 2137610 w 2137610"/>
                <a:gd name="connsiteY2" fmla="*/ 1323474 h 1323474"/>
                <a:gd name="connsiteX3" fmla="*/ 0 w 2137610"/>
                <a:gd name="connsiteY3" fmla="*/ 1163053 h 1323474"/>
                <a:gd name="connsiteX0" fmla="*/ 0 w 1592178"/>
                <a:gd name="connsiteY0" fmla="*/ 1163053 h 1163053"/>
                <a:gd name="connsiteX1" fmla="*/ 691816 w 1592178"/>
                <a:gd name="connsiteY1" fmla="*/ 0 h 1163053"/>
                <a:gd name="connsiteX2" fmla="*/ 1592178 w 1592178"/>
                <a:gd name="connsiteY2" fmla="*/ 1130969 h 1163053"/>
                <a:gd name="connsiteX3" fmla="*/ 0 w 1592178"/>
                <a:gd name="connsiteY3" fmla="*/ 1163053 h 1163053"/>
                <a:gd name="connsiteX0" fmla="*/ 0 w 3725778"/>
                <a:gd name="connsiteY0" fmla="*/ 1355559 h 1355559"/>
                <a:gd name="connsiteX1" fmla="*/ 2825416 w 3725778"/>
                <a:gd name="connsiteY1" fmla="*/ 0 h 1355559"/>
                <a:gd name="connsiteX2" fmla="*/ 3725778 w 3725778"/>
                <a:gd name="connsiteY2" fmla="*/ 1130969 h 1355559"/>
                <a:gd name="connsiteX3" fmla="*/ 0 w 3725778"/>
                <a:gd name="connsiteY3" fmla="*/ 1355559 h 1355559"/>
                <a:gd name="connsiteX0" fmla="*/ 0 w 2825416"/>
                <a:gd name="connsiteY0" fmla="*/ 1355559 h 1355559"/>
                <a:gd name="connsiteX1" fmla="*/ 2825416 w 2825416"/>
                <a:gd name="connsiteY1" fmla="*/ 0 h 1355559"/>
                <a:gd name="connsiteX2" fmla="*/ 2057399 w 2825416"/>
                <a:gd name="connsiteY2" fmla="*/ 1243264 h 1355559"/>
                <a:gd name="connsiteX3" fmla="*/ 0 w 2825416"/>
                <a:gd name="connsiteY3" fmla="*/ 1355559 h 1355559"/>
                <a:gd name="connsiteX0" fmla="*/ 0 w 2825416"/>
                <a:gd name="connsiteY0" fmla="*/ 1355559 h 1355559"/>
                <a:gd name="connsiteX1" fmla="*/ 2825416 w 2825416"/>
                <a:gd name="connsiteY1" fmla="*/ 0 h 1355559"/>
                <a:gd name="connsiteX2" fmla="*/ 2057399 w 2825416"/>
                <a:gd name="connsiteY2" fmla="*/ 1130969 h 1355559"/>
                <a:gd name="connsiteX3" fmla="*/ 0 w 2825416"/>
                <a:gd name="connsiteY3" fmla="*/ 1355559 h 1355559"/>
                <a:gd name="connsiteX0" fmla="*/ 0 w 2825416"/>
                <a:gd name="connsiteY0" fmla="*/ 1355559 h 1355559"/>
                <a:gd name="connsiteX1" fmla="*/ 2825416 w 2825416"/>
                <a:gd name="connsiteY1" fmla="*/ 0 h 1355559"/>
                <a:gd name="connsiteX2" fmla="*/ 2185736 w 2825416"/>
                <a:gd name="connsiteY2" fmla="*/ 1163053 h 1355559"/>
                <a:gd name="connsiteX3" fmla="*/ 0 w 2825416"/>
                <a:gd name="connsiteY3" fmla="*/ 1355559 h 1355559"/>
                <a:gd name="connsiteX0" fmla="*/ 0 w 2809374"/>
                <a:gd name="connsiteY0" fmla="*/ 1403686 h 1403686"/>
                <a:gd name="connsiteX1" fmla="*/ 2809374 w 2809374"/>
                <a:gd name="connsiteY1" fmla="*/ 0 h 1403686"/>
                <a:gd name="connsiteX2" fmla="*/ 2185736 w 2809374"/>
                <a:gd name="connsiteY2" fmla="*/ 1211180 h 1403686"/>
                <a:gd name="connsiteX3" fmla="*/ 0 w 2809374"/>
                <a:gd name="connsiteY3" fmla="*/ 1403686 h 1403686"/>
                <a:gd name="connsiteX0" fmla="*/ 0 w 2809374"/>
                <a:gd name="connsiteY0" fmla="*/ 1403686 h 2398296"/>
                <a:gd name="connsiteX1" fmla="*/ 2809374 w 2809374"/>
                <a:gd name="connsiteY1" fmla="*/ 0 h 2398296"/>
                <a:gd name="connsiteX2" fmla="*/ 1431758 w 2809374"/>
                <a:gd name="connsiteY2" fmla="*/ 2398296 h 2398296"/>
                <a:gd name="connsiteX3" fmla="*/ 0 w 2809374"/>
                <a:gd name="connsiteY3" fmla="*/ 1403686 h 2398296"/>
                <a:gd name="connsiteX0" fmla="*/ 0 w 2697079"/>
                <a:gd name="connsiteY0" fmla="*/ 0 h 3609473"/>
                <a:gd name="connsiteX1" fmla="*/ 2697079 w 2697079"/>
                <a:gd name="connsiteY1" fmla="*/ 1211177 h 3609473"/>
                <a:gd name="connsiteX2" fmla="*/ 1319463 w 2697079"/>
                <a:gd name="connsiteY2" fmla="*/ 3609473 h 3609473"/>
                <a:gd name="connsiteX3" fmla="*/ 0 w 2697079"/>
                <a:gd name="connsiteY3" fmla="*/ 0 h 3609473"/>
                <a:gd name="connsiteX0" fmla="*/ 0 w 2697079"/>
                <a:gd name="connsiteY0" fmla="*/ 0 h 2149642"/>
                <a:gd name="connsiteX1" fmla="*/ 2697079 w 2697079"/>
                <a:gd name="connsiteY1" fmla="*/ 1211177 h 2149642"/>
                <a:gd name="connsiteX2" fmla="*/ 1207169 w 2697079"/>
                <a:gd name="connsiteY2" fmla="*/ 2149642 h 2149642"/>
                <a:gd name="connsiteX3" fmla="*/ 0 w 2697079"/>
                <a:gd name="connsiteY3" fmla="*/ 0 h 2149642"/>
                <a:gd name="connsiteX0" fmla="*/ 0 w 2697079"/>
                <a:gd name="connsiteY0" fmla="*/ 0 h 2550695"/>
                <a:gd name="connsiteX1" fmla="*/ 2697079 w 2697079"/>
                <a:gd name="connsiteY1" fmla="*/ 1211177 h 2550695"/>
                <a:gd name="connsiteX2" fmla="*/ 1239253 w 2697079"/>
                <a:gd name="connsiteY2" fmla="*/ 2550695 h 2550695"/>
                <a:gd name="connsiteX3" fmla="*/ 0 w 2697079"/>
                <a:gd name="connsiteY3" fmla="*/ 0 h 2550695"/>
                <a:gd name="connsiteX0" fmla="*/ 0 w 2793331"/>
                <a:gd name="connsiteY0" fmla="*/ 0 h 2422358"/>
                <a:gd name="connsiteX1" fmla="*/ 2793331 w 2793331"/>
                <a:gd name="connsiteY1" fmla="*/ 1082840 h 2422358"/>
                <a:gd name="connsiteX2" fmla="*/ 1335505 w 2793331"/>
                <a:gd name="connsiteY2" fmla="*/ 2422358 h 2422358"/>
                <a:gd name="connsiteX3" fmla="*/ 0 w 2793331"/>
                <a:gd name="connsiteY3" fmla="*/ 0 h 2422358"/>
                <a:gd name="connsiteX0" fmla="*/ 0 w 2648952"/>
                <a:gd name="connsiteY0" fmla="*/ 88233 h 2510591"/>
                <a:gd name="connsiteX1" fmla="*/ 2648952 w 2648952"/>
                <a:gd name="connsiteY1" fmla="*/ 0 h 2510591"/>
                <a:gd name="connsiteX2" fmla="*/ 1335505 w 2648952"/>
                <a:gd name="connsiteY2" fmla="*/ 2510591 h 2510591"/>
                <a:gd name="connsiteX3" fmla="*/ 0 w 2648952"/>
                <a:gd name="connsiteY3" fmla="*/ 88233 h 2510591"/>
                <a:gd name="connsiteX0" fmla="*/ 0 w 2584784"/>
                <a:gd name="connsiteY0" fmla="*/ 1227222 h 2510591"/>
                <a:gd name="connsiteX1" fmla="*/ 2584784 w 2584784"/>
                <a:gd name="connsiteY1" fmla="*/ 0 h 2510591"/>
                <a:gd name="connsiteX2" fmla="*/ 1271337 w 2584784"/>
                <a:gd name="connsiteY2" fmla="*/ 2510591 h 2510591"/>
                <a:gd name="connsiteX3" fmla="*/ 0 w 2584784"/>
                <a:gd name="connsiteY3" fmla="*/ 1227222 h 2510591"/>
                <a:gd name="connsiteX0" fmla="*/ 0 w 2360194"/>
                <a:gd name="connsiteY0" fmla="*/ 2013285 h 3296654"/>
                <a:gd name="connsiteX1" fmla="*/ 2360194 w 2360194"/>
                <a:gd name="connsiteY1" fmla="*/ 0 h 3296654"/>
                <a:gd name="connsiteX2" fmla="*/ 1271337 w 2360194"/>
                <a:gd name="connsiteY2" fmla="*/ 3296654 h 3296654"/>
                <a:gd name="connsiteX3" fmla="*/ 0 w 2360194"/>
                <a:gd name="connsiteY3" fmla="*/ 2013285 h 3296654"/>
                <a:gd name="connsiteX0" fmla="*/ 0 w 2520615"/>
                <a:gd name="connsiteY0" fmla="*/ 729917 h 3296654"/>
                <a:gd name="connsiteX1" fmla="*/ 2520615 w 2520615"/>
                <a:gd name="connsiteY1" fmla="*/ 0 h 3296654"/>
                <a:gd name="connsiteX2" fmla="*/ 1431758 w 2520615"/>
                <a:gd name="connsiteY2" fmla="*/ 3296654 h 3296654"/>
                <a:gd name="connsiteX3" fmla="*/ 0 w 2520615"/>
                <a:gd name="connsiteY3" fmla="*/ 729917 h 3296654"/>
                <a:gd name="connsiteX0" fmla="*/ 0 w 2841457"/>
                <a:gd name="connsiteY0" fmla="*/ 0 h 2566737"/>
                <a:gd name="connsiteX1" fmla="*/ 2841457 w 2841457"/>
                <a:gd name="connsiteY1" fmla="*/ 1098883 h 2566737"/>
                <a:gd name="connsiteX2" fmla="*/ 1431758 w 2841457"/>
                <a:gd name="connsiteY2" fmla="*/ 2566737 h 2566737"/>
                <a:gd name="connsiteX3" fmla="*/ 0 w 2841457"/>
                <a:gd name="connsiteY3" fmla="*/ 0 h 2566737"/>
                <a:gd name="connsiteX0" fmla="*/ 0 w 2841457"/>
                <a:gd name="connsiteY0" fmla="*/ 0 h 4989094"/>
                <a:gd name="connsiteX1" fmla="*/ 2841457 w 2841457"/>
                <a:gd name="connsiteY1" fmla="*/ 1098883 h 4989094"/>
                <a:gd name="connsiteX2" fmla="*/ 1351547 w 2841457"/>
                <a:gd name="connsiteY2" fmla="*/ 4989094 h 4989094"/>
                <a:gd name="connsiteX3" fmla="*/ 0 w 2841457"/>
                <a:gd name="connsiteY3" fmla="*/ 0 h 4989094"/>
              </a:gdLst>
              <a:ahLst/>
              <a:cxnLst>
                <a:cxn ang="0">
                  <a:pos x="connsiteX0" y="connsiteY0"/>
                </a:cxn>
                <a:cxn ang="0">
                  <a:pos x="connsiteX1" y="connsiteY1"/>
                </a:cxn>
                <a:cxn ang="0">
                  <a:pos x="connsiteX2" y="connsiteY2"/>
                </a:cxn>
                <a:cxn ang="0">
                  <a:pos x="connsiteX3" y="connsiteY3"/>
                </a:cxn>
              </a:cxnLst>
              <a:rect l="l" t="t" r="r" b="b"/>
              <a:pathLst>
                <a:path w="2841457" h="4989094">
                  <a:moveTo>
                    <a:pt x="0" y="0"/>
                  </a:moveTo>
                  <a:lnTo>
                    <a:pt x="2841457" y="1098883"/>
                  </a:lnTo>
                  <a:lnTo>
                    <a:pt x="1351547" y="4989094"/>
                  </a:lnTo>
                  <a:lnTo>
                    <a:pt x="0" y="0"/>
                  </a:lnTo>
                  <a:close/>
                </a:path>
              </a:pathLst>
            </a:cu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riangle 6">
              <a:extLst>
                <a:ext uri="{FF2B5EF4-FFF2-40B4-BE49-F238E27FC236}">
                  <a16:creationId xmlns:a16="http://schemas.microsoft.com/office/drawing/2014/main" id="{7687B2AF-C39F-F7FB-4D43-10683ABFC8B4}"/>
                </a:ext>
              </a:extLst>
            </p:cNvPr>
            <p:cNvSpPr/>
            <p:nvPr/>
          </p:nvSpPr>
          <p:spPr>
            <a:xfrm>
              <a:off x="-94246" y="2152915"/>
              <a:ext cx="2648952" cy="1283369"/>
            </a:xfrm>
            <a:custGeom>
              <a:avLst/>
              <a:gdLst>
                <a:gd name="connsiteX0" fmla="*/ 0 w 2057400"/>
                <a:gd name="connsiteY0" fmla="*/ 1981200 h 1981200"/>
                <a:gd name="connsiteX1" fmla="*/ 1028700 w 2057400"/>
                <a:gd name="connsiteY1" fmla="*/ 0 h 1981200"/>
                <a:gd name="connsiteX2" fmla="*/ 2057400 w 2057400"/>
                <a:gd name="connsiteY2" fmla="*/ 1981200 h 1981200"/>
                <a:gd name="connsiteX3" fmla="*/ 0 w 2057400"/>
                <a:gd name="connsiteY3" fmla="*/ 1981200 h 1981200"/>
                <a:gd name="connsiteX0" fmla="*/ 0 w 2057400"/>
                <a:gd name="connsiteY0" fmla="*/ 3761874 h 3761874"/>
                <a:gd name="connsiteX1" fmla="*/ 1445795 w 2057400"/>
                <a:gd name="connsiteY1" fmla="*/ 0 h 3761874"/>
                <a:gd name="connsiteX2" fmla="*/ 2057400 w 2057400"/>
                <a:gd name="connsiteY2" fmla="*/ 3761874 h 3761874"/>
                <a:gd name="connsiteX3" fmla="*/ 0 w 2057400"/>
                <a:gd name="connsiteY3" fmla="*/ 3761874 h 3761874"/>
                <a:gd name="connsiteX0" fmla="*/ 0 w 2827421"/>
                <a:gd name="connsiteY0" fmla="*/ 3761874 h 3761874"/>
                <a:gd name="connsiteX1" fmla="*/ 1445795 w 2827421"/>
                <a:gd name="connsiteY1" fmla="*/ 0 h 3761874"/>
                <a:gd name="connsiteX2" fmla="*/ 2827421 w 2827421"/>
                <a:gd name="connsiteY2" fmla="*/ 2542674 h 3761874"/>
                <a:gd name="connsiteX3" fmla="*/ 0 w 2827421"/>
                <a:gd name="connsiteY3" fmla="*/ 3761874 h 3761874"/>
                <a:gd name="connsiteX0" fmla="*/ 0 w 2923673"/>
                <a:gd name="connsiteY0" fmla="*/ 3761874 h 3761874"/>
                <a:gd name="connsiteX1" fmla="*/ 1445795 w 2923673"/>
                <a:gd name="connsiteY1" fmla="*/ 0 h 3761874"/>
                <a:gd name="connsiteX2" fmla="*/ 2923673 w 2923673"/>
                <a:gd name="connsiteY2" fmla="*/ 2574758 h 3761874"/>
                <a:gd name="connsiteX3" fmla="*/ 0 w 2923673"/>
                <a:gd name="connsiteY3" fmla="*/ 3761874 h 3761874"/>
                <a:gd name="connsiteX0" fmla="*/ 0 w 2907631"/>
                <a:gd name="connsiteY0" fmla="*/ 1179095 h 2574758"/>
                <a:gd name="connsiteX1" fmla="*/ 1429753 w 2907631"/>
                <a:gd name="connsiteY1" fmla="*/ 0 h 2574758"/>
                <a:gd name="connsiteX2" fmla="*/ 2907631 w 2907631"/>
                <a:gd name="connsiteY2" fmla="*/ 2574758 h 2574758"/>
                <a:gd name="connsiteX3" fmla="*/ 0 w 2907631"/>
                <a:gd name="connsiteY3" fmla="*/ 1179095 h 2574758"/>
                <a:gd name="connsiteX0" fmla="*/ 0 w 2811378"/>
                <a:gd name="connsiteY0" fmla="*/ 1179095 h 2446422"/>
                <a:gd name="connsiteX1" fmla="*/ 1429753 w 2811378"/>
                <a:gd name="connsiteY1" fmla="*/ 0 h 2446422"/>
                <a:gd name="connsiteX2" fmla="*/ 2811378 w 2811378"/>
                <a:gd name="connsiteY2" fmla="*/ 2446422 h 2446422"/>
                <a:gd name="connsiteX3" fmla="*/ 0 w 2811378"/>
                <a:gd name="connsiteY3" fmla="*/ 1179095 h 2446422"/>
                <a:gd name="connsiteX0" fmla="*/ 0 w 2889585"/>
                <a:gd name="connsiteY0" fmla="*/ 1195137 h 2462464"/>
                <a:gd name="connsiteX1" fmla="*/ 2889585 w 2889585"/>
                <a:gd name="connsiteY1" fmla="*/ 0 h 2462464"/>
                <a:gd name="connsiteX2" fmla="*/ 2811378 w 2889585"/>
                <a:gd name="connsiteY2" fmla="*/ 2462464 h 2462464"/>
                <a:gd name="connsiteX3" fmla="*/ 0 w 2889585"/>
                <a:gd name="connsiteY3" fmla="*/ 1195137 h 2462464"/>
                <a:gd name="connsiteX0" fmla="*/ 0 w 2889585"/>
                <a:gd name="connsiteY0" fmla="*/ 1195137 h 2526632"/>
                <a:gd name="connsiteX1" fmla="*/ 2889585 w 2889585"/>
                <a:gd name="connsiteY1" fmla="*/ 0 h 2526632"/>
                <a:gd name="connsiteX2" fmla="*/ 1479884 w 2889585"/>
                <a:gd name="connsiteY2" fmla="*/ 2526632 h 2526632"/>
                <a:gd name="connsiteX3" fmla="*/ 0 w 2889585"/>
                <a:gd name="connsiteY3" fmla="*/ 1195137 h 2526632"/>
                <a:gd name="connsiteX0" fmla="*/ 0 w 2889585"/>
                <a:gd name="connsiteY0" fmla="*/ 1195137 h 1211179"/>
                <a:gd name="connsiteX1" fmla="*/ 2889585 w 2889585"/>
                <a:gd name="connsiteY1" fmla="*/ 0 h 1211179"/>
                <a:gd name="connsiteX2" fmla="*/ 2875547 w 2889585"/>
                <a:gd name="connsiteY2" fmla="*/ 1211179 h 1211179"/>
                <a:gd name="connsiteX3" fmla="*/ 0 w 2889585"/>
                <a:gd name="connsiteY3" fmla="*/ 1195137 h 1211179"/>
                <a:gd name="connsiteX0" fmla="*/ 0 w 2875547"/>
                <a:gd name="connsiteY0" fmla="*/ 1307432 h 1323474"/>
                <a:gd name="connsiteX1" fmla="*/ 1429753 w 2875547"/>
                <a:gd name="connsiteY1" fmla="*/ 0 h 1323474"/>
                <a:gd name="connsiteX2" fmla="*/ 2875547 w 2875547"/>
                <a:gd name="connsiteY2" fmla="*/ 1323474 h 1323474"/>
                <a:gd name="connsiteX3" fmla="*/ 0 w 2875547"/>
                <a:gd name="connsiteY3" fmla="*/ 1307432 h 1323474"/>
                <a:gd name="connsiteX0" fmla="*/ 0 w 2137610"/>
                <a:gd name="connsiteY0" fmla="*/ 1163053 h 1323474"/>
                <a:gd name="connsiteX1" fmla="*/ 691816 w 2137610"/>
                <a:gd name="connsiteY1" fmla="*/ 0 h 1323474"/>
                <a:gd name="connsiteX2" fmla="*/ 2137610 w 2137610"/>
                <a:gd name="connsiteY2" fmla="*/ 1323474 h 1323474"/>
                <a:gd name="connsiteX3" fmla="*/ 0 w 2137610"/>
                <a:gd name="connsiteY3" fmla="*/ 1163053 h 1323474"/>
                <a:gd name="connsiteX0" fmla="*/ 0 w 1592178"/>
                <a:gd name="connsiteY0" fmla="*/ 1163053 h 1163053"/>
                <a:gd name="connsiteX1" fmla="*/ 691816 w 1592178"/>
                <a:gd name="connsiteY1" fmla="*/ 0 h 1163053"/>
                <a:gd name="connsiteX2" fmla="*/ 1592178 w 1592178"/>
                <a:gd name="connsiteY2" fmla="*/ 1130969 h 1163053"/>
                <a:gd name="connsiteX3" fmla="*/ 0 w 1592178"/>
                <a:gd name="connsiteY3" fmla="*/ 1163053 h 1163053"/>
                <a:gd name="connsiteX0" fmla="*/ 0 w 3725778"/>
                <a:gd name="connsiteY0" fmla="*/ 1355559 h 1355559"/>
                <a:gd name="connsiteX1" fmla="*/ 2825416 w 3725778"/>
                <a:gd name="connsiteY1" fmla="*/ 0 h 1355559"/>
                <a:gd name="connsiteX2" fmla="*/ 3725778 w 3725778"/>
                <a:gd name="connsiteY2" fmla="*/ 1130969 h 1355559"/>
                <a:gd name="connsiteX3" fmla="*/ 0 w 3725778"/>
                <a:gd name="connsiteY3" fmla="*/ 1355559 h 1355559"/>
                <a:gd name="connsiteX0" fmla="*/ 0 w 2825416"/>
                <a:gd name="connsiteY0" fmla="*/ 1355559 h 1355559"/>
                <a:gd name="connsiteX1" fmla="*/ 2825416 w 2825416"/>
                <a:gd name="connsiteY1" fmla="*/ 0 h 1355559"/>
                <a:gd name="connsiteX2" fmla="*/ 2057399 w 2825416"/>
                <a:gd name="connsiteY2" fmla="*/ 1243264 h 1355559"/>
                <a:gd name="connsiteX3" fmla="*/ 0 w 2825416"/>
                <a:gd name="connsiteY3" fmla="*/ 1355559 h 1355559"/>
                <a:gd name="connsiteX0" fmla="*/ 0 w 2825416"/>
                <a:gd name="connsiteY0" fmla="*/ 1355559 h 1355559"/>
                <a:gd name="connsiteX1" fmla="*/ 2825416 w 2825416"/>
                <a:gd name="connsiteY1" fmla="*/ 0 h 1355559"/>
                <a:gd name="connsiteX2" fmla="*/ 2057399 w 2825416"/>
                <a:gd name="connsiteY2" fmla="*/ 1130969 h 1355559"/>
                <a:gd name="connsiteX3" fmla="*/ 0 w 2825416"/>
                <a:gd name="connsiteY3" fmla="*/ 1355559 h 1355559"/>
                <a:gd name="connsiteX0" fmla="*/ 0 w 2825416"/>
                <a:gd name="connsiteY0" fmla="*/ 1355559 h 1355559"/>
                <a:gd name="connsiteX1" fmla="*/ 2825416 w 2825416"/>
                <a:gd name="connsiteY1" fmla="*/ 0 h 1355559"/>
                <a:gd name="connsiteX2" fmla="*/ 2185736 w 2825416"/>
                <a:gd name="connsiteY2" fmla="*/ 1163053 h 1355559"/>
                <a:gd name="connsiteX3" fmla="*/ 0 w 2825416"/>
                <a:gd name="connsiteY3" fmla="*/ 1355559 h 1355559"/>
                <a:gd name="connsiteX0" fmla="*/ 0 w 2809374"/>
                <a:gd name="connsiteY0" fmla="*/ 1403686 h 1403686"/>
                <a:gd name="connsiteX1" fmla="*/ 2809374 w 2809374"/>
                <a:gd name="connsiteY1" fmla="*/ 0 h 1403686"/>
                <a:gd name="connsiteX2" fmla="*/ 2185736 w 2809374"/>
                <a:gd name="connsiteY2" fmla="*/ 1211180 h 1403686"/>
                <a:gd name="connsiteX3" fmla="*/ 0 w 2809374"/>
                <a:gd name="connsiteY3" fmla="*/ 1403686 h 1403686"/>
                <a:gd name="connsiteX0" fmla="*/ 0 w 2809374"/>
                <a:gd name="connsiteY0" fmla="*/ 1403686 h 2398296"/>
                <a:gd name="connsiteX1" fmla="*/ 2809374 w 2809374"/>
                <a:gd name="connsiteY1" fmla="*/ 0 h 2398296"/>
                <a:gd name="connsiteX2" fmla="*/ 1431758 w 2809374"/>
                <a:gd name="connsiteY2" fmla="*/ 2398296 h 2398296"/>
                <a:gd name="connsiteX3" fmla="*/ 0 w 2809374"/>
                <a:gd name="connsiteY3" fmla="*/ 1403686 h 2398296"/>
                <a:gd name="connsiteX0" fmla="*/ 0 w 2697079"/>
                <a:gd name="connsiteY0" fmla="*/ 0 h 3609473"/>
                <a:gd name="connsiteX1" fmla="*/ 2697079 w 2697079"/>
                <a:gd name="connsiteY1" fmla="*/ 1211177 h 3609473"/>
                <a:gd name="connsiteX2" fmla="*/ 1319463 w 2697079"/>
                <a:gd name="connsiteY2" fmla="*/ 3609473 h 3609473"/>
                <a:gd name="connsiteX3" fmla="*/ 0 w 2697079"/>
                <a:gd name="connsiteY3" fmla="*/ 0 h 3609473"/>
                <a:gd name="connsiteX0" fmla="*/ 0 w 2697079"/>
                <a:gd name="connsiteY0" fmla="*/ 0 h 2149642"/>
                <a:gd name="connsiteX1" fmla="*/ 2697079 w 2697079"/>
                <a:gd name="connsiteY1" fmla="*/ 1211177 h 2149642"/>
                <a:gd name="connsiteX2" fmla="*/ 1207169 w 2697079"/>
                <a:gd name="connsiteY2" fmla="*/ 2149642 h 2149642"/>
                <a:gd name="connsiteX3" fmla="*/ 0 w 2697079"/>
                <a:gd name="connsiteY3" fmla="*/ 0 h 2149642"/>
                <a:gd name="connsiteX0" fmla="*/ 0 w 2697079"/>
                <a:gd name="connsiteY0" fmla="*/ 0 h 2550695"/>
                <a:gd name="connsiteX1" fmla="*/ 2697079 w 2697079"/>
                <a:gd name="connsiteY1" fmla="*/ 1211177 h 2550695"/>
                <a:gd name="connsiteX2" fmla="*/ 1239253 w 2697079"/>
                <a:gd name="connsiteY2" fmla="*/ 2550695 h 2550695"/>
                <a:gd name="connsiteX3" fmla="*/ 0 w 2697079"/>
                <a:gd name="connsiteY3" fmla="*/ 0 h 2550695"/>
                <a:gd name="connsiteX0" fmla="*/ 0 w 2793331"/>
                <a:gd name="connsiteY0" fmla="*/ 0 h 2422358"/>
                <a:gd name="connsiteX1" fmla="*/ 2793331 w 2793331"/>
                <a:gd name="connsiteY1" fmla="*/ 1082840 h 2422358"/>
                <a:gd name="connsiteX2" fmla="*/ 1335505 w 2793331"/>
                <a:gd name="connsiteY2" fmla="*/ 2422358 h 2422358"/>
                <a:gd name="connsiteX3" fmla="*/ 0 w 2793331"/>
                <a:gd name="connsiteY3" fmla="*/ 0 h 2422358"/>
                <a:gd name="connsiteX0" fmla="*/ 0 w 2648952"/>
                <a:gd name="connsiteY0" fmla="*/ 88233 h 2510591"/>
                <a:gd name="connsiteX1" fmla="*/ 2648952 w 2648952"/>
                <a:gd name="connsiteY1" fmla="*/ 0 h 2510591"/>
                <a:gd name="connsiteX2" fmla="*/ 1335505 w 2648952"/>
                <a:gd name="connsiteY2" fmla="*/ 2510591 h 2510591"/>
                <a:gd name="connsiteX3" fmla="*/ 0 w 2648952"/>
                <a:gd name="connsiteY3" fmla="*/ 88233 h 2510591"/>
                <a:gd name="connsiteX0" fmla="*/ 0 w 2584784"/>
                <a:gd name="connsiteY0" fmla="*/ 1227222 h 2510591"/>
                <a:gd name="connsiteX1" fmla="*/ 2584784 w 2584784"/>
                <a:gd name="connsiteY1" fmla="*/ 0 h 2510591"/>
                <a:gd name="connsiteX2" fmla="*/ 1271337 w 2584784"/>
                <a:gd name="connsiteY2" fmla="*/ 2510591 h 2510591"/>
                <a:gd name="connsiteX3" fmla="*/ 0 w 2584784"/>
                <a:gd name="connsiteY3" fmla="*/ 1227222 h 2510591"/>
                <a:gd name="connsiteX0" fmla="*/ 0 w 2648952"/>
                <a:gd name="connsiteY0" fmla="*/ 0 h 1283369"/>
                <a:gd name="connsiteX1" fmla="*/ 2648952 w 2648952"/>
                <a:gd name="connsiteY1" fmla="*/ 40104 h 1283369"/>
                <a:gd name="connsiteX2" fmla="*/ 1271337 w 2648952"/>
                <a:gd name="connsiteY2" fmla="*/ 1283369 h 1283369"/>
                <a:gd name="connsiteX3" fmla="*/ 0 w 2648952"/>
                <a:gd name="connsiteY3" fmla="*/ 0 h 1283369"/>
              </a:gdLst>
              <a:ahLst/>
              <a:cxnLst>
                <a:cxn ang="0">
                  <a:pos x="connsiteX0" y="connsiteY0"/>
                </a:cxn>
                <a:cxn ang="0">
                  <a:pos x="connsiteX1" y="connsiteY1"/>
                </a:cxn>
                <a:cxn ang="0">
                  <a:pos x="connsiteX2" y="connsiteY2"/>
                </a:cxn>
                <a:cxn ang="0">
                  <a:pos x="connsiteX3" y="connsiteY3"/>
                </a:cxn>
              </a:cxnLst>
              <a:rect l="l" t="t" r="r" b="b"/>
              <a:pathLst>
                <a:path w="2648952" h="1283369">
                  <a:moveTo>
                    <a:pt x="0" y="0"/>
                  </a:moveTo>
                  <a:lnTo>
                    <a:pt x="2648952" y="40104"/>
                  </a:lnTo>
                  <a:lnTo>
                    <a:pt x="1271337" y="1283369"/>
                  </a:lnTo>
                  <a:lnTo>
                    <a:pt x="0" y="0"/>
                  </a:ln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riangle 6">
              <a:extLst>
                <a:ext uri="{FF2B5EF4-FFF2-40B4-BE49-F238E27FC236}">
                  <a16:creationId xmlns:a16="http://schemas.microsoft.com/office/drawing/2014/main" id="{A7BA13CB-5079-1844-7267-25E83E439621}"/>
                </a:ext>
              </a:extLst>
            </p:cNvPr>
            <p:cNvSpPr/>
            <p:nvPr/>
          </p:nvSpPr>
          <p:spPr>
            <a:xfrm>
              <a:off x="3905252" y="-429635"/>
              <a:ext cx="2857500" cy="3713749"/>
            </a:xfrm>
            <a:custGeom>
              <a:avLst/>
              <a:gdLst>
                <a:gd name="connsiteX0" fmla="*/ 0 w 2057400"/>
                <a:gd name="connsiteY0" fmla="*/ 1981200 h 1981200"/>
                <a:gd name="connsiteX1" fmla="*/ 1028700 w 2057400"/>
                <a:gd name="connsiteY1" fmla="*/ 0 h 1981200"/>
                <a:gd name="connsiteX2" fmla="*/ 2057400 w 2057400"/>
                <a:gd name="connsiteY2" fmla="*/ 1981200 h 1981200"/>
                <a:gd name="connsiteX3" fmla="*/ 0 w 2057400"/>
                <a:gd name="connsiteY3" fmla="*/ 1981200 h 1981200"/>
                <a:gd name="connsiteX0" fmla="*/ 0 w 2057400"/>
                <a:gd name="connsiteY0" fmla="*/ 3761874 h 3761874"/>
                <a:gd name="connsiteX1" fmla="*/ 1445795 w 2057400"/>
                <a:gd name="connsiteY1" fmla="*/ 0 h 3761874"/>
                <a:gd name="connsiteX2" fmla="*/ 2057400 w 2057400"/>
                <a:gd name="connsiteY2" fmla="*/ 3761874 h 3761874"/>
                <a:gd name="connsiteX3" fmla="*/ 0 w 2057400"/>
                <a:gd name="connsiteY3" fmla="*/ 3761874 h 3761874"/>
                <a:gd name="connsiteX0" fmla="*/ 0 w 2827421"/>
                <a:gd name="connsiteY0" fmla="*/ 3761874 h 3761874"/>
                <a:gd name="connsiteX1" fmla="*/ 1445795 w 2827421"/>
                <a:gd name="connsiteY1" fmla="*/ 0 h 3761874"/>
                <a:gd name="connsiteX2" fmla="*/ 2827421 w 2827421"/>
                <a:gd name="connsiteY2" fmla="*/ 2542674 h 3761874"/>
                <a:gd name="connsiteX3" fmla="*/ 0 w 2827421"/>
                <a:gd name="connsiteY3" fmla="*/ 3761874 h 3761874"/>
                <a:gd name="connsiteX0" fmla="*/ 0 w 2923673"/>
                <a:gd name="connsiteY0" fmla="*/ 3761874 h 3761874"/>
                <a:gd name="connsiteX1" fmla="*/ 1445795 w 2923673"/>
                <a:gd name="connsiteY1" fmla="*/ 0 h 3761874"/>
                <a:gd name="connsiteX2" fmla="*/ 2923673 w 2923673"/>
                <a:gd name="connsiteY2" fmla="*/ 2574758 h 3761874"/>
                <a:gd name="connsiteX3" fmla="*/ 0 w 2923673"/>
                <a:gd name="connsiteY3" fmla="*/ 3761874 h 3761874"/>
                <a:gd name="connsiteX0" fmla="*/ 0 w 2907631"/>
                <a:gd name="connsiteY0" fmla="*/ 1179095 h 2574758"/>
                <a:gd name="connsiteX1" fmla="*/ 1429753 w 2907631"/>
                <a:gd name="connsiteY1" fmla="*/ 0 h 2574758"/>
                <a:gd name="connsiteX2" fmla="*/ 2907631 w 2907631"/>
                <a:gd name="connsiteY2" fmla="*/ 2574758 h 2574758"/>
                <a:gd name="connsiteX3" fmla="*/ 0 w 2907631"/>
                <a:gd name="connsiteY3" fmla="*/ 1179095 h 2574758"/>
                <a:gd name="connsiteX0" fmla="*/ 0 w 2811378"/>
                <a:gd name="connsiteY0" fmla="*/ 1179095 h 2446422"/>
                <a:gd name="connsiteX1" fmla="*/ 1429753 w 2811378"/>
                <a:gd name="connsiteY1" fmla="*/ 0 h 2446422"/>
                <a:gd name="connsiteX2" fmla="*/ 2811378 w 2811378"/>
                <a:gd name="connsiteY2" fmla="*/ 2446422 h 2446422"/>
                <a:gd name="connsiteX3" fmla="*/ 0 w 2811378"/>
                <a:gd name="connsiteY3" fmla="*/ 1179095 h 2446422"/>
                <a:gd name="connsiteX0" fmla="*/ 0 w 2889585"/>
                <a:gd name="connsiteY0" fmla="*/ 1195137 h 2462464"/>
                <a:gd name="connsiteX1" fmla="*/ 2889585 w 2889585"/>
                <a:gd name="connsiteY1" fmla="*/ 0 h 2462464"/>
                <a:gd name="connsiteX2" fmla="*/ 2811378 w 2889585"/>
                <a:gd name="connsiteY2" fmla="*/ 2462464 h 2462464"/>
                <a:gd name="connsiteX3" fmla="*/ 0 w 2889585"/>
                <a:gd name="connsiteY3" fmla="*/ 1195137 h 2462464"/>
                <a:gd name="connsiteX0" fmla="*/ 0 w 2889585"/>
                <a:gd name="connsiteY0" fmla="*/ 1195137 h 2526632"/>
                <a:gd name="connsiteX1" fmla="*/ 2889585 w 2889585"/>
                <a:gd name="connsiteY1" fmla="*/ 0 h 2526632"/>
                <a:gd name="connsiteX2" fmla="*/ 1479884 w 2889585"/>
                <a:gd name="connsiteY2" fmla="*/ 2526632 h 2526632"/>
                <a:gd name="connsiteX3" fmla="*/ 0 w 2889585"/>
                <a:gd name="connsiteY3" fmla="*/ 1195137 h 2526632"/>
                <a:gd name="connsiteX0" fmla="*/ 0 w 2889585"/>
                <a:gd name="connsiteY0" fmla="*/ 1195137 h 1211179"/>
                <a:gd name="connsiteX1" fmla="*/ 2889585 w 2889585"/>
                <a:gd name="connsiteY1" fmla="*/ 0 h 1211179"/>
                <a:gd name="connsiteX2" fmla="*/ 2875547 w 2889585"/>
                <a:gd name="connsiteY2" fmla="*/ 1211179 h 1211179"/>
                <a:gd name="connsiteX3" fmla="*/ 0 w 2889585"/>
                <a:gd name="connsiteY3" fmla="*/ 1195137 h 1211179"/>
                <a:gd name="connsiteX0" fmla="*/ 0 w 2875547"/>
                <a:gd name="connsiteY0" fmla="*/ 1307432 h 1323474"/>
                <a:gd name="connsiteX1" fmla="*/ 1429753 w 2875547"/>
                <a:gd name="connsiteY1" fmla="*/ 0 h 1323474"/>
                <a:gd name="connsiteX2" fmla="*/ 2875547 w 2875547"/>
                <a:gd name="connsiteY2" fmla="*/ 1323474 h 1323474"/>
                <a:gd name="connsiteX3" fmla="*/ 0 w 2875547"/>
                <a:gd name="connsiteY3" fmla="*/ 1307432 h 1323474"/>
                <a:gd name="connsiteX0" fmla="*/ 0 w 2137610"/>
                <a:gd name="connsiteY0" fmla="*/ 1163053 h 1323474"/>
                <a:gd name="connsiteX1" fmla="*/ 691816 w 2137610"/>
                <a:gd name="connsiteY1" fmla="*/ 0 h 1323474"/>
                <a:gd name="connsiteX2" fmla="*/ 2137610 w 2137610"/>
                <a:gd name="connsiteY2" fmla="*/ 1323474 h 1323474"/>
                <a:gd name="connsiteX3" fmla="*/ 0 w 2137610"/>
                <a:gd name="connsiteY3" fmla="*/ 1163053 h 1323474"/>
                <a:gd name="connsiteX0" fmla="*/ 0 w 1592178"/>
                <a:gd name="connsiteY0" fmla="*/ 1163053 h 1163053"/>
                <a:gd name="connsiteX1" fmla="*/ 691816 w 1592178"/>
                <a:gd name="connsiteY1" fmla="*/ 0 h 1163053"/>
                <a:gd name="connsiteX2" fmla="*/ 1592178 w 1592178"/>
                <a:gd name="connsiteY2" fmla="*/ 1130969 h 1163053"/>
                <a:gd name="connsiteX3" fmla="*/ 0 w 1592178"/>
                <a:gd name="connsiteY3" fmla="*/ 1163053 h 1163053"/>
                <a:gd name="connsiteX0" fmla="*/ 0 w 3725778"/>
                <a:gd name="connsiteY0" fmla="*/ 1355559 h 1355559"/>
                <a:gd name="connsiteX1" fmla="*/ 2825416 w 3725778"/>
                <a:gd name="connsiteY1" fmla="*/ 0 h 1355559"/>
                <a:gd name="connsiteX2" fmla="*/ 3725778 w 3725778"/>
                <a:gd name="connsiteY2" fmla="*/ 1130969 h 1355559"/>
                <a:gd name="connsiteX3" fmla="*/ 0 w 3725778"/>
                <a:gd name="connsiteY3" fmla="*/ 1355559 h 1355559"/>
                <a:gd name="connsiteX0" fmla="*/ 0 w 2825416"/>
                <a:gd name="connsiteY0" fmla="*/ 1355559 h 1355559"/>
                <a:gd name="connsiteX1" fmla="*/ 2825416 w 2825416"/>
                <a:gd name="connsiteY1" fmla="*/ 0 h 1355559"/>
                <a:gd name="connsiteX2" fmla="*/ 2057399 w 2825416"/>
                <a:gd name="connsiteY2" fmla="*/ 1243264 h 1355559"/>
                <a:gd name="connsiteX3" fmla="*/ 0 w 2825416"/>
                <a:gd name="connsiteY3" fmla="*/ 1355559 h 1355559"/>
                <a:gd name="connsiteX0" fmla="*/ 0 w 2825416"/>
                <a:gd name="connsiteY0" fmla="*/ 1355559 h 1355559"/>
                <a:gd name="connsiteX1" fmla="*/ 2825416 w 2825416"/>
                <a:gd name="connsiteY1" fmla="*/ 0 h 1355559"/>
                <a:gd name="connsiteX2" fmla="*/ 2057399 w 2825416"/>
                <a:gd name="connsiteY2" fmla="*/ 1130969 h 1355559"/>
                <a:gd name="connsiteX3" fmla="*/ 0 w 2825416"/>
                <a:gd name="connsiteY3" fmla="*/ 1355559 h 1355559"/>
                <a:gd name="connsiteX0" fmla="*/ 0 w 2825416"/>
                <a:gd name="connsiteY0" fmla="*/ 1355559 h 1355559"/>
                <a:gd name="connsiteX1" fmla="*/ 2825416 w 2825416"/>
                <a:gd name="connsiteY1" fmla="*/ 0 h 1355559"/>
                <a:gd name="connsiteX2" fmla="*/ 2185736 w 2825416"/>
                <a:gd name="connsiteY2" fmla="*/ 1163053 h 1355559"/>
                <a:gd name="connsiteX3" fmla="*/ 0 w 2825416"/>
                <a:gd name="connsiteY3" fmla="*/ 1355559 h 1355559"/>
                <a:gd name="connsiteX0" fmla="*/ 0 w 2809374"/>
                <a:gd name="connsiteY0" fmla="*/ 1403686 h 1403686"/>
                <a:gd name="connsiteX1" fmla="*/ 2809374 w 2809374"/>
                <a:gd name="connsiteY1" fmla="*/ 0 h 1403686"/>
                <a:gd name="connsiteX2" fmla="*/ 2185736 w 2809374"/>
                <a:gd name="connsiteY2" fmla="*/ 1211180 h 1403686"/>
                <a:gd name="connsiteX3" fmla="*/ 0 w 2809374"/>
                <a:gd name="connsiteY3" fmla="*/ 1403686 h 1403686"/>
                <a:gd name="connsiteX0" fmla="*/ 0 w 2809374"/>
                <a:gd name="connsiteY0" fmla="*/ 1403686 h 2398296"/>
                <a:gd name="connsiteX1" fmla="*/ 2809374 w 2809374"/>
                <a:gd name="connsiteY1" fmla="*/ 0 h 2398296"/>
                <a:gd name="connsiteX2" fmla="*/ 1431758 w 2809374"/>
                <a:gd name="connsiteY2" fmla="*/ 2398296 h 2398296"/>
                <a:gd name="connsiteX3" fmla="*/ 0 w 2809374"/>
                <a:gd name="connsiteY3" fmla="*/ 1403686 h 2398296"/>
                <a:gd name="connsiteX0" fmla="*/ 0 w 2697079"/>
                <a:gd name="connsiteY0" fmla="*/ 0 h 3609473"/>
                <a:gd name="connsiteX1" fmla="*/ 2697079 w 2697079"/>
                <a:gd name="connsiteY1" fmla="*/ 1211177 h 3609473"/>
                <a:gd name="connsiteX2" fmla="*/ 1319463 w 2697079"/>
                <a:gd name="connsiteY2" fmla="*/ 3609473 h 3609473"/>
                <a:gd name="connsiteX3" fmla="*/ 0 w 2697079"/>
                <a:gd name="connsiteY3" fmla="*/ 0 h 3609473"/>
                <a:gd name="connsiteX0" fmla="*/ 0 w 2697079"/>
                <a:gd name="connsiteY0" fmla="*/ 0 h 2149642"/>
                <a:gd name="connsiteX1" fmla="*/ 2697079 w 2697079"/>
                <a:gd name="connsiteY1" fmla="*/ 1211177 h 2149642"/>
                <a:gd name="connsiteX2" fmla="*/ 1207169 w 2697079"/>
                <a:gd name="connsiteY2" fmla="*/ 2149642 h 2149642"/>
                <a:gd name="connsiteX3" fmla="*/ 0 w 2697079"/>
                <a:gd name="connsiteY3" fmla="*/ 0 h 2149642"/>
                <a:gd name="connsiteX0" fmla="*/ 0 w 2697079"/>
                <a:gd name="connsiteY0" fmla="*/ 0 h 2550695"/>
                <a:gd name="connsiteX1" fmla="*/ 2697079 w 2697079"/>
                <a:gd name="connsiteY1" fmla="*/ 1211177 h 2550695"/>
                <a:gd name="connsiteX2" fmla="*/ 1239253 w 2697079"/>
                <a:gd name="connsiteY2" fmla="*/ 2550695 h 2550695"/>
                <a:gd name="connsiteX3" fmla="*/ 0 w 2697079"/>
                <a:gd name="connsiteY3" fmla="*/ 0 h 2550695"/>
                <a:gd name="connsiteX0" fmla="*/ 0 w 2793331"/>
                <a:gd name="connsiteY0" fmla="*/ 0 h 2422358"/>
                <a:gd name="connsiteX1" fmla="*/ 2793331 w 2793331"/>
                <a:gd name="connsiteY1" fmla="*/ 1082840 h 2422358"/>
                <a:gd name="connsiteX2" fmla="*/ 1335505 w 2793331"/>
                <a:gd name="connsiteY2" fmla="*/ 2422358 h 2422358"/>
                <a:gd name="connsiteX3" fmla="*/ 0 w 2793331"/>
                <a:gd name="connsiteY3" fmla="*/ 0 h 2422358"/>
                <a:gd name="connsiteX0" fmla="*/ 0 w 2648952"/>
                <a:gd name="connsiteY0" fmla="*/ 88233 h 2510591"/>
                <a:gd name="connsiteX1" fmla="*/ 2648952 w 2648952"/>
                <a:gd name="connsiteY1" fmla="*/ 0 h 2510591"/>
                <a:gd name="connsiteX2" fmla="*/ 1335505 w 2648952"/>
                <a:gd name="connsiteY2" fmla="*/ 2510591 h 2510591"/>
                <a:gd name="connsiteX3" fmla="*/ 0 w 2648952"/>
                <a:gd name="connsiteY3" fmla="*/ 88233 h 2510591"/>
                <a:gd name="connsiteX0" fmla="*/ 0 w 2584784"/>
                <a:gd name="connsiteY0" fmla="*/ 1227222 h 2510591"/>
                <a:gd name="connsiteX1" fmla="*/ 2584784 w 2584784"/>
                <a:gd name="connsiteY1" fmla="*/ 0 h 2510591"/>
                <a:gd name="connsiteX2" fmla="*/ 1271337 w 2584784"/>
                <a:gd name="connsiteY2" fmla="*/ 2510591 h 2510591"/>
                <a:gd name="connsiteX3" fmla="*/ 0 w 2584784"/>
                <a:gd name="connsiteY3" fmla="*/ 1227222 h 2510591"/>
                <a:gd name="connsiteX0" fmla="*/ 0 w 2648952"/>
                <a:gd name="connsiteY0" fmla="*/ 0 h 1283369"/>
                <a:gd name="connsiteX1" fmla="*/ 2648952 w 2648952"/>
                <a:gd name="connsiteY1" fmla="*/ 40104 h 1283369"/>
                <a:gd name="connsiteX2" fmla="*/ 1271337 w 2648952"/>
                <a:gd name="connsiteY2" fmla="*/ 1283369 h 1283369"/>
                <a:gd name="connsiteX3" fmla="*/ 0 w 2648952"/>
                <a:gd name="connsiteY3" fmla="*/ 0 h 1283369"/>
                <a:gd name="connsiteX0" fmla="*/ 0 w 2825415"/>
                <a:gd name="connsiteY0" fmla="*/ 0 h 3609474"/>
                <a:gd name="connsiteX1" fmla="*/ 2825415 w 2825415"/>
                <a:gd name="connsiteY1" fmla="*/ 2366209 h 3609474"/>
                <a:gd name="connsiteX2" fmla="*/ 1447800 w 2825415"/>
                <a:gd name="connsiteY2" fmla="*/ 3609474 h 3609474"/>
                <a:gd name="connsiteX3" fmla="*/ 0 w 2825415"/>
                <a:gd name="connsiteY3" fmla="*/ 0 h 3609474"/>
                <a:gd name="connsiteX0" fmla="*/ 0 w 2857500"/>
                <a:gd name="connsiteY0" fmla="*/ 104275 h 3713749"/>
                <a:gd name="connsiteX1" fmla="*/ 2857500 w 2857500"/>
                <a:gd name="connsiteY1" fmla="*/ 0 h 3713749"/>
                <a:gd name="connsiteX2" fmla="*/ 1447800 w 2857500"/>
                <a:gd name="connsiteY2" fmla="*/ 3713749 h 3713749"/>
                <a:gd name="connsiteX3" fmla="*/ 0 w 2857500"/>
                <a:gd name="connsiteY3" fmla="*/ 104275 h 3713749"/>
              </a:gdLst>
              <a:ahLst/>
              <a:cxnLst>
                <a:cxn ang="0">
                  <a:pos x="connsiteX0" y="connsiteY0"/>
                </a:cxn>
                <a:cxn ang="0">
                  <a:pos x="connsiteX1" y="connsiteY1"/>
                </a:cxn>
                <a:cxn ang="0">
                  <a:pos x="connsiteX2" y="connsiteY2"/>
                </a:cxn>
                <a:cxn ang="0">
                  <a:pos x="connsiteX3" y="connsiteY3"/>
                </a:cxn>
              </a:cxnLst>
              <a:rect l="l" t="t" r="r" b="b"/>
              <a:pathLst>
                <a:path w="2857500" h="3713749">
                  <a:moveTo>
                    <a:pt x="0" y="104275"/>
                  </a:moveTo>
                  <a:lnTo>
                    <a:pt x="2857500" y="0"/>
                  </a:lnTo>
                  <a:lnTo>
                    <a:pt x="1447800" y="3713749"/>
                  </a:lnTo>
                  <a:lnTo>
                    <a:pt x="0" y="104275"/>
                  </a:ln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riangle 6">
              <a:extLst>
                <a:ext uri="{FF2B5EF4-FFF2-40B4-BE49-F238E27FC236}">
                  <a16:creationId xmlns:a16="http://schemas.microsoft.com/office/drawing/2014/main" id="{D024A15C-A1A4-7989-407B-ACFE69574975}"/>
                </a:ext>
              </a:extLst>
            </p:cNvPr>
            <p:cNvSpPr/>
            <p:nvPr/>
          </p:nvSpPr>
          <p:spPr>
            <a:xfrm>
              <a:off x="3914279" y="4601094"/>
              <a:ext cx="2921668" cy="1163054"/>
            </a:xfrm>
            <a:custGeom>
              <a:avLst/>
              <a:gdLst>
                <a:gd name="connsiteX0" fmla="*/ 0 w 2057400"/>
                <a:gd name="connsiteY0" fmla="*/ 1981200 h 1981200"/>
                <a:gd name="connsiteX1" fmla="*/ 1028700 w 2057400"/>
                <a:gd name="connsiteY1" fmla="*/ 0 h 1981200"/>
                <a:gd name="connsiteX2" fmla="*/ 2057400 w 2057400"/>
                <a:gd name="connsiteY2" fmla="*/ 1981200 h 1981200"/>
                <a:gd name="connsiteX3" fmla="*/ 0 w 2057400"/>
                <a:gd name="connsiteY3" fmla="*/ 1981200 h 1981200"/>
                <a:gd name="connsiteX0" fmla="*/ 0 w 2057400"/>
                <a:gd name="connsiteY0" fmla="*/ 3761874 h 3761874"/>
                <a:gd name="connsiteX1" fmla="*/ 1445795 w 2057400"/>
                <a:gd name="connsiteY1" fmla="*/ 0 h 3761874"/>
                <a:gd name="connsiteX2" fmla="*/ 2057400 w 2057400"/>
                <a:gd name="connsiteY2" fmla="*/ 3761874 h 3761874"/>
                <a:gd name="connsiteX3" fmla="*/ 0 w 2057400"/>
                <a:gd name="connsiteY3" fmla="*/ 3761874 h 3761874"/>
                <a:gd name="connsiteX0" fmla="*/ 0 w 2827421"/>
                <a:gd name="connsiteY0" fmla="*/ 3761874 h 3761874"/>
                <a:gd name="connsiteX1" fmla="*/ 1445795 w 2827421"/>
                <a:gd name="connsiteY1" fmla="*/ 0 h 3761874"/>
                <a:gd name="connsiteX2" fmla="*/ 2827421 w 2827421"/>
                <a:gd name="connsiteY2" fmla="*/ 2542674 h 3761874"/>
                <a:gd name="connsiteX3" fmla="*/ 0 w 2827421"/>
                <a:gd name="connsiteY3" fmla="*/ 3761874 h 3761874"/>
                <a:gd name="connsiteX0" fmla="*/ 0 w 2923673"/>
                <a:gd name="connsiteY0" fmla="*/ 3761874 h 3761874"/>
                <a:gd name="connsiteX1" fmla="*/ 1445795 w 2923673"/>
                <a:gd name="connsiteY1" fmla="*/ 0 h 3761874"/>
                <a:gd name="connsiteX2" fmla="*/ 2923673 w 2923673"/>
                <a:gd name="connsiteY2" fmla="*/ 2574758 h 3761874"/>
                <a:gd name="connsiteX3" fmla="*/ 0 w 2923673"/>
                <a:gd name="connsiteY3" fmla="*/ 3761874 h 3761874"/>
                <a:gd name="connsiteX0" fmla="*/ 0 w 2907631"/>
                <a:gd name="connsiteY0" fmla="*/ 1179095 h 2574758"/>
                <a:gd name="connsiteX1" fmla="*/ 1429753 w 2907631"/>
                <a:gd name="connsiteY1" fmla="*/ 0 h 2574758"/>
                <a:gd name="connsiteX2" fmla="*/ 2907631 w 2907631"/>
                <a:gd name="connsiteY2" fmla="*/ 2574758 h 2574758"/>
                <a:gd name="connsiteX3" fmla="*/ 0 w 2907631"/>
                <a:gd name="connsiteY3" fmla="*/ 1179095 h 2574758"/>
                <a:gd name="connsiteX0" fmla="*/ 0 w 2811378"/>
                <a:gd name="connsiteY0" fmla="*/ 1179095 h 2446422"/>
                <a:gd name="connsiteX1" fmla="*/ 1429753 w 2811378"/>
                <a:gd name="connsiteY1" fmla="*/ 0 h 2446422"/>
                <a:gd name="connsiteX2" fmla="*/ 2811378 w 2811378"/>
                <a:gd name="connsiteY2" fmla="*/ 2446422 h 2446422"/>
                <a:gd name="connsiteX3" fmla="*/ 0 w 2811378"/>
                <a:gd name="connsiteY3" fmla="*/ 1179095 h 2446422"/>
                <a:gd name="connsiteX0" fmla="*/ 0 w 2889585"/>
                <a:gd name="connsiteY0" fmla="*/ 1195137 h 2462464"/>
                <a:gd name="connsiteX1" fmla="*/ 2889585 w 2889585"/>
                <a:gd name="connsiteY1" fmla="*/ 0 h 2462464"/>
                <a:gd name="connsiteX2" fmla="*/ 2811378 w 2889585"/>
                <a:gd name="connsiteY2" fmla="*/ 2462464 h 2462464"/>
                <a:gd name="connsiteX3" fmla="*/ 0 w 2889585"/>
                <a:gd name="connsiteY3" fmla="*/ 1195137 h 2462464"/>
                <a:gd name="connsiteX0" fmla="*/ 0 w 2889585"/>
                <a:gd name="connsiteY0" fmla="*/ 1195137 h 2526632"/>
                <a:gd name="connsiteX1" fmla="*/ 2889585 w 2889585"/>
                <a:gd name="connsiteY1" fmla="*/ 0 h 2526632"/>
                <a:gd name="connsiteX2" fmla="*/ 1479884 w 2889585"/>
                <a:gd name="connsiteY2" fmla="*/ 2526632 h 2526632"/>
                <a:gd name="connsiteX3" fmla="*/ 0 w 2889585"/>
                <a:gd name="connsiteY3" fmla="*/ 1195137 h 2526632"/>
                <a:gd name="connsiteX0" fmla="*/ 0 w 2889585"/>
                <a:gd name="connsiteY0" fmla="*/ 1195137 h 1211179"/>
                <a:gd name="connsiteX1" fmla="*/ 2889585 w 2889585"/>
                <a:gd name="connsiteY1" fmla="*/ 0 h 1211179"/>
                <a:gd name="connsiteX2" fmla="*/ 2875547 w 2889585"/>
                <a:gd name="connsiteY2" fmla="*/ 1211179 h 1211179"/>
                <a:gd name="connsiteX3" fmla="*/ 0 w 2889585"/>
                <a:gd name="connsiteY3" fmla="*/ 1195137 h 1211179"/>
                <a:gd name="connsiteX0" fmla="*/ 0 w 2875547"/>
                <a:gd name="connsiteY0" fmla="*/ 1307432 h 1323474"/>
                <a:gd name="connsiteX1" fmla="*/ 1429753 w 2875547"/>
                <a:gd name="connsiteY1" fmla="*/ 0 h 1323474"/>
                <a:gd name="connsiteX2" fmla="*/ 2875547 w 2875547"/>
                <a:gd name="connsiteY2" fmla="*/ 1323474 h 1323474"/>
                <a:gd name="connsiteX3" fmla="*/ 0 w 2875547"/>
                <a:gd name="connsiteY3" fmla="*/ 1307432 h 1323474"/>
                <a:gd name="connsiteX0" fmla="*/ 0 w 2137610"/>
                <a:gd name="connsiteY0" fmla="*/ 1163053 h 1323474"/>
                <a:gd name="connsiteX1" fmla="*/ 691816 w 2137610"/>
                <a:gd name="connsiteY1" fmla="*/ 0 h 1323474"/>
                <a:gd name="connsiteX2" fmla="*/ 2137610 w 2137610"/>
                <a:gd name="connsiteY2" fmla="*/ 1323474 h 1323474"/>
                <a:gd name="connsiteX3" fmla="*/ 0 w 2137610"/>
                <a:gd name="connsiteY3" fmla="*/ 1163053 h 1323474"/>
                <a:gd name="connsiteX0" fmla="*/ 0 w 1592178"/>
                <a:gd name="connsiteY0" fmla="*/ 1163053 h 1163053"/>
                <a:gd name="connsiteX1" fmla="*/ 691816 w 1592178"/>
                <a:gd name="connsiteY1" fmla="*/ 0 h 1163053"/>
                <a:gd name="connsiteX2" fmla="*/ 1592178 w 1592178"/>
                <a:gd name="connsiteY2" fmla="*/ 1130969 h 1163053"/>
                <a:gd name="connsiteX3" fmla="*/ 0 w 1592178"/>
                <a:gd name="connsiteY3" fmla="*/ 1163053 h 1163053"/>
                <a:gd name="connsiteX0" fmla="*/ 0 w 3725778"/>
                <a:gd name="connsiteY0" fmla="*/ 1355559 h 1355559"/>
                <a:gd name="connsiteX1" fmla="*/ 2825416 w 3725778"/>
                <a:gd name="connsiteY1" fmla="*/ 0 h 1355559"/>
                <a:gd name="connsiteX2" fmla="*/ 3725778 w 3725778"/>
                <a:gd name="connsiteY2" fmla="*/ 1130969 h 1355559"/>
                <a:gd name="connsiteX3" fmla="*/ 0 w 3725778"/>
                <a:gd name="connsiteY3" fmla="*/ 1355559 h 1355559"/>
                <a:gd name="connsiteX0" fmla="*/ 0 w 2825416"/>
                <a:gd name="connsiteY0" fmla="*/ 1355559 h 1355559"/>
                <a:gd name="connsiteX1" fmla="*/ 2825416 w 2825416"/>
                <a:gd name="connsiteY1" fmla="*/ 0 h 1355559"/>
                <a:gd name="connsiteX2" fmla="*/ 2057399 w 2825416"/>
                <a:gd name="connsiteY2" fmla="*/ 1243264 h 1355559"/>
                <a:gd name="connsiteX3" fmla="*/ 0 w 2825416"/>
                <a:gd name="connsiteY3" fmla="*/ 1355559 h 1355559"/>
                <a:gd name="connsiteX0" fmla="*/ 0 w 2825416"/>
                <a:gd name="connsiteY0" fmla="*/ 1355559 h 1355559"/>
                <a:gd name="connsiteX1" fmla="*/ 2825416 w 2825416"/>
                <a:gd name="connsiteY1" fmla="*/ 0 h 1355559"/>
                <a:gd name="connsiteX2" fmla="*/ 2057399 w 2825416"/>
                <a:gd name="connsiteY2" fmla="*/ 1130969 h 1355559"/>
                <a:gd name="connsiteX3" fmla="*/ 0 w 2825416"/>
                <a:gd name="connsiteY3" fmla="*/ 1355559 h 1355559"/>
                <a:gd name="connsiteX0" fmla="*/ 0 w 2825416"/>
                <a:gd name="connsiteY0" fmla="*/ 1355559 h 1355559"/>
                <a:gd name="connsiteX1" fmla="*/ 2825416 w 2825416"/>
                <a:gd name="connsiteY1" fmla="*/ 0 h 1355559"/>
                <a:gd name="connsiteX2" fmla="*/ 2185736 w 2825416"/>
                <a:gd name="connsiteY2" fmla="*/ 1163053 h 1355559"/>
                <a:gd name="connsiteX3" fmla="*/ 0 w 2825416"/>
                <a:gd name="connsiteY3" fmla="*/ 1355559 h 1355559"/>
                <a:gd name="connsiteX0" fmla="*/ 0 w 2809374"/>
                <a:gd name="connsiteY0" fmla="*/ 1403686 h 1403686"/>
                <a:gd name="connsiteX1" fmla="*/ 2809374 w 2809374"/>
                <a:gd name="connsiteY1" fmla="*/ 0 h 1403686"/>
                <a:gd name="connsiteX2" fmla="*/ 2185736 w 2809374"/>
                <a:gd name="connsiteY2" fmla="*/ 1211180 h 1403686"/>
                <a:gd name="connsiteX3" fmla="*/ 0 w 2809374"/>
                <a:gd name="connsiteY3" fmla="*/ 1403686 h 1403686"/>
                <a:gd name="connsiteX0" fmla="*/ 0 w 2809374"/>
                <a:gd name="connsiteY0" fmla="*/ 1403686 h 2398296"/>
                <a:gd name="connsiteX1" fmla="*/ 2809374 w 2809374"/>
                <a:gd name="connsiteY1" fmla="*/ 0 h 2398296"/>
                <a:gd name="connsiteX2" fmla="*/ 1431758 w 2809374"/>
                <a:gd name="connsiteY2" fmla="*/ 2398296 h 2398296"/>
                <a:gd name="connsiteX3" fmla="*/ 0 w 2809374"/>
                <a:gd name="connsiteY3" fmla="*/ 1403686 h 2398296"/>
                <a:gd name="connsiteX0" fmla="*/ 0 w 2697079"/>
                <a:gd name="connsiteY0" fmla="*/ 0 h 3609473"/>
                <a:gd name="connsiteX1" fmla="*/ 2697079 w 2697079"/>
                <a:gd name="connsiteY1" fmla="*/ 1211177 h 3609473"/>
                <a:gd name="connsiteX2" fmla="*/ 1319463 w 2697079"/>
                <a:gd name="connsiteY2" fmla="*/ 3609473 h 3609473"/>
                <a:gd name="connsiteX3" fmla="*/ 0 w 2697079"/>
                <a:gd name="connsiteY3" fmla="*/ 0 h 3609473"/>
                <a:gd name="connsiteX0" fmla="*/ 0 w 2697079"/>
                <a:gd name="connsiteY0" fmla="*/ 0 h 2149642"/>
                <a:gd name="connsiteX1" fmla="*/ 2697079 w 2697079"/>
                <a:gd name="connsiteY1" fmla="*/ 1211177 h 2149642"/>
                <a:gd name="connsiteX2" fmla="*/ 1207169 w 2697079"/>
                <a:gd name="connsiteY2" fmla="*/ 2149642 h 2149642"/>
                <a:gd name="connsiteX3" fmla="*/ 0 w 2697079"/>
                <a:gd name="connsiteY3" fmla="*/ 0 h 2149642"/>
                <a:gd name="connsiteX0" fmla="*/ 0 w 2697079"/>
                <a:gd name="connsiteY0" fmla="*/ 0 h 2550695"/>
                <a:gd name="connsiteX1" fmla="*/ 2697079 w 2697079"/>
                <a:gd name="connsiteY1" fmla="*/ 1211177 h 2550695"/>
                <a:gd name="connsiteX2" fmla="*/ 1239253 w 2697079"/>
                <a:gd name="connsiteY2" fmla="*/ 2550695 h 2550695"/>
                <a:gd name="connsiteX3" fmla="*/ 0 w 2697079"/>
                <a:gd name="connsiteY3" fmla="*/ 0 h 2550695"/>
                <a:gd name="connsiteX0" fmla="*/ 0 w 2793331"/>
                <a:gd name="connsiteY0" fmla="*/ 0 h 2422358"/>
                <a:gd name="connsiteX1" fmla="*/ 2793331 w 2793331"/>
                <a:gd name="connsiteY1" fmla="*/ 1082840 h 2422358"/>
                <a:gd name="connsiteX2" fmla="*/ 1335505 w 2793331"/>
                <a:gd name="connsiteY2" fmla="*/ 2422358 h 2422358"/>
                <a:gd name="connsiteX3" fmla="*/ 0 w 2793331"/>
                <a:gd name="connsiteY3" fmla="*/ 0 h 2422358"/>
                <a:gd name="connsiteX0" fmla="*/ 0 w 2648952"/>
                <a:gd name="connsiteY0" fmla="*/ 88233 h 2510591"/>
                <a:gd name="connsiteX1" fmla="*/ 2648952 w 2648952"/>
                <a:gd name="connsiteY1" fmla="*/ 0 h 2510591"/>
                <a:gd name="connsiteX2" fmla="*/ 1335505 w 2648952"/>
                <a:gd name="connsiteY2" fmla="*/ 2510591 h 2510591"/>
                <a:gd name="connsiteX3" fmla="*/ 0 w 2648952"/>
                <a:gd name="connsiteY3" fmla="*/ 88233 h 2510591"/>
                <a:gd name="connsiteX0" fmla="*/ 0 w 2584784"/>
                <a:gd name="connsiteY0" fmla="*/ 1227222 h 2510591"/>
                <a:gd name="connsiteX1" fmla="*/ 2584784 w 2584784"/>
                <a:gd name="connsiteY1" fmla="*/ 0 h 2510591"/>
                <a:gd name="connsiteX2" fmla="*/ 1271337 w 2584784"/>
                <a:gd name="connsiteY2" fmla="*/ 2510591 h 2510591"/>
                <a:gd name="connsiteX3" fmla="*/ 0 w 2584784"/>
                <a:gd name="connsiteY3" fmla="*/ 1227222 h 2510591"/>
                <a:gd name="connsiteX0" fmla="*/ 0 w 2648952"/>
                <a:gd name="connsiteY0" fmla="*/ 0 h 1283369"/>
                <a:gd name="connsiteX1" fmla="*/ 2648952 w 2648952"/>
                <a:gd name="connsiteY1" fmla="*/ 40104 h 1283369"/>
                <a:gd name="connsiteX2" fmla="*/ 1271337 w 2648952"/>
                <a:gd name="connsiteY2" fmla="*/ 1283369 h 1283369"/>
                <a:gd name="connsiteX3" fmla="*/ 0 w 2648952"/>
                <a:gd name="connsiteY3" fmla="*/ 0 h 1283369"/>
                <a:gd name="connsiteX0" fmla="*/ 0 w 2825415"/>
                <a:gd name="connsiteY0" fmla="*/ 0 h 3609474"/>
                <a:gd name="connsiteX1" fmla="*/ 2825415 w 2825415"/>
                <a:gd name="connsiteY1" fmla="*/ 2366209 h 3609474"/>
                <a:gd name="connsiteX2" fmla="*/ 1447800 w 2825415"/>
                <a:gd name="connsiteY2" fmla="*/ 3609474 h 3609474"/>
                <a:gd name="connsiteX3" fmla="*/ 0 w 2825415"/>
                <a:gd name="connsiteY3" fmla="*/ 0 h 3609474"/>
                <a:gd name="connsiteX0" fmla="*/ 0 w 2857500"/>
                <a:gd name="connsiteY0" fmla="*/ 104275 h 3713749"/>
                <a:gd name="connsiteX1" fmla="*/ 2857500 w 2857500"/>
                <a:gd name="connsiteY1" fmla="*/ 0 h 3713749"/>
                <a:gd name="connsiteX2" fmla="*/ 1447800 w 2857500"/>
                <a:gd name="connsiteY2" fmla="*/ 3713749 h 3713749"/>
                <a:gd name="connsiteX3" fmla="*/ 0 w 2857500"/>
                <a:gd name="connsiteY3" fmla="*/ 104275 h 3713749"/>
                <a:gd name="connsiteX0" fmla="*/ 0 w 2921668"/>
                <a:gd name="connsiteY0" fmla="*/ 8023 h 3617497"/>
                <a:gd name="connsiteX1" fmla="*/ 2921668 w 2921668"/>
                <a:gd name="connsiteY1" fmla="*/ 0 h 3617497"/>
                <a:gd name="connsiteX2" fmla="*/ 1447800 w 2921668"/>
                <a:gd name="connsiteY2" fmla="*/ 3617497 h 3617497"/>
                <a:gd name="connsiteX3" fmla="*/ 0 w 2921668"/>
                <a:gd name="connsiteY3" fmla="*/ 8023 h 3617497"/>
                <a:gd name="connsiteX0" fmla="*/ 0 w 2921668"/>
                <a:gd name="connsiteY0" fmla="*/ 8023 h 1163054"/>
                <a:gd name="connsiteX1" fmla="*/ 2921668 w 2921668"/>
                <a:gd name="connsiteY1" fmla="*/ 0 h 1163054"/>
                <a:gd name="connsiteX2" fmla="*/ 1431758 w 2921668"/>
                <a:gd name="connsiteY2" fmla="*/ 1163054 h 1163054"/>
                <a:gd name="connsiteX3" fmla="*/ 0 w 2921668"/>
                <a:gd name="connsiteY3" fmla="*/ 8023 h 1163054"/>
              </a:gdLst>
              <a:ahLst/>
              <a:cxnLst>
                <a:cxn ang="0">
                  <a:pos x="connsiteX0" y="connsiteY0"/>
                </a:cxn>
                <a:cxn ang="0">
                  <a:pos x="connsiteX1" y="connsiteY1"/>
                </a:cxn>
                <a:cxn ang="0">
                  <a:pos x="connsiteX2" y="connsiteY2"/>
                </a:cxn>
                <a:cxn ang="0">
                  <a:pos x="connsiteX3" y="connsiteY3"/>
                </a:cxn>
              </a:cxnLst>
              <a:rect l="l" t="t" r="r" b="b"/>
              <a:pathLst>
                <a:path w="2921668" h="1163054">
                  <a:moveTo>
                    <a:pt x="0" y="8023"/>
                  </a:moveTo>
                  <a:lnTo>
                    <a:pt x="2921668" y="0"/>
                  </a:lnTo>
                  <a:lnTo>
                    <a:pt x="1431758" y="1163054"/>
                  </a:lnTo>
                  <a:lnTo>
                    <a:pt x="0" y="8023"/>
                  </a:ln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riangle 6">
              <a:extLst>
                <a:ext uri="{FF2B5EF4-FFF2-40B4-BE49-F238E27FC236}">
                  <a16:creationId xmlns:a16="http://schemas.microsoft.com/office/drawing/2014/main" id="{123469DF-FEA0-CFF0-47EF-5CE34ACE3AC6}"/>
                </a:ext>
              </a:extLst>
            </p:cNvPr>
            <p:cNvSpPr/>
            <p:nvPr/>
          </p:nvSpPr>
          <p:spPr>
            <a:xfrm>
              <a:off x="8203540" y="2056380"/>
              <a:ext cx="3001879" cy="3745832"/>
            </a:xfrm>
            <a:custGeom>
              <a:avLst/>
              <a:gdLst>
                <a:gd name="connsiteX0" fmla="*/ 0 w 2057400"/>
                <a:gd name="connsiteY0" fmla="*/ 1981200 h 1981200"/>
                <a:gd name="connsiteX1" fmla="*/ 1028700 w 2057400"/>
                <a:gd name="connsiteY1" fmla="*/ 0 h 1981200"/>
                <a:gd name="connsiteX2" fmla="*/ 2057400 w 2057400"/>
                <a:gd name="connsiteY2" fmla="*/ 1981200 h 1981200"/>
                <a:gd name="connsiteX3" fmla="*/ 0 w 2057400"/>
                <a:gd name="connsiteY3" fmla="*/ 1981200 h 1981200"/>
                <a:gd name="connsiteX0" fmla="*/ 0 w 2057400"/>
                <a:gd name="connsiteY0" fmla="*/ 3761874 h 3761874"/>
                <a:gd name="connsiteX1" fmla="*/ 1445795 w 2057400"/>
                <a:gd name="connsiteY1" fmla="*/ 0 h 3761874"/>
                <a:gd name="connsiteX2" fmla="*/ 2057400 w 2057400"/>
                <a:gd name="connsiteY2" fmla="*/ 3761874 h 3761874"/>
                <a:gd name="connsiteX3" fmla="*/ 0 w 2057400"/>
                <a:gd name="connsiteY3" fmla="*/ 3761874 h 3761874"/>
                <a:gd name="connsiteX0" fmla="*/ 0 w 2827421"/>
                <a:gd name="connsiteY0" fmla="*/ 3761874 h 3761874"/>
                <a:gd name="connsiteX1" fmla="*/ 1445795 w 2827421"/>
                <a:gd name="connsiteY1" fmla="*/ 0 h 3761874"/>
                <a:gd name="connsiteX2" fmla="*/ 2827421 w 2827421"/>
                <a:gd name="connsiteY2" fmla="*/ 2542674 h 3761874"/>
                <a:gd name="connsiteX3" fmla="*/ 0 w 2827421"/>
                <a:gd name="connsiteY3" fmla="*/ 3761874 h 3761874"/>
                <a:gd name="connsiteX0" fmla="*/ 0 w 2923673"/>
                <a:gd name="connsiteY0" fmla="*/ 3761874 h 3761874"/>
                <a:gd name="connsiteX1" fmla="*/ 1445795 w 2923673"/>
                <a:gd name="connsiteY1" fmla="*/ 0 h 3761874"/>
                <a:gd name="connsiteX2" fmla="*/ 2923673 w 2923673"/>
                <a:gd name="connsiteY2" fmla="*/ 2574758 h 3761874"/>
                <a:gd name="connsiteX3" fmla="*/ 0 w 2923673"/>
                <a:gd name="connsiteY3" fmla="*/ 3761874 h 3761874"/>
                <a:gd name="connsiteX0" fmla="*/ 0 w 2907631"/>
                <a:gd name="connsiteY0" fmla="*/ 1179095 h 2574758"/>
                <a:gd name="connsiteX1" fmla="*/ 1429753 w 2907631"/>
                <a:gd name="connsiteY1" fmla="*/ 0 h 2574758"/>
                <a:gd name="connsiteX2" fmla="*/ 2907631 w 2907631"/>
                <a:gd name="connsiteY2" fmla="*/ 2574758 h 2574758"/>
                <a:gd name="connsiteX3" fmla="*/ 0 w 2907631"/>
                <a:gd name="connsiteY3" fmla="*/ 1179095 h 2574758"/>
                <a:gd name="connsiteX0" fmla="*/ 0 w 2811378"/>
                <a:gd name="connsiteY0" fmla="*/ 1179095 h 2446422"/>
                <a:gd name="connsiteX1" fmla="*/ 1429753 w 2811378"/>
                <a:gd name="connsiteY1" fmla="*/ 0 h 2446422"/>
                <a:gd name="connsiteX2" fmla="*/ 2811378 w 2811378"/>
                <a:gd name="connsiteY2" fmla="*/ 2446422 h 2446422"/>
                <a:gd name="connsiteX3" fmla="*/ 0 w 2811378"/>
                <a:gd name="connsiteY3" fmla="*/ 1179095 h 2446422"/>
                <a:gd name="connsiteX0" fmla="*/ 0 w 2889585"/>
                <a:gd name="connsiteY0" fmla="*/ 1195137 h 2462464"/>
                <a:gd name="connsiteX1" fmla="*/ 2889585 w 2889585"/>
                <a:gd name="connsiteY1" fmla="*/ 0 h 2462464"/>
                <a:gd name="connsiteX2" fmla="*/ 2811378 w 2889585"/>
                <a:gd name="connsiteY2" fmla="*/ 2462464 h 2462464"/>
                <a:gd name="connsiteX3" fmla="*/ 0 w 2889585"/>
                <a:gd name="connsiteY3" fmla="*/ 1195137 h 2462464"/>
                <a:gd name="connsiteX0" fmla="*/ 0 w 2889585"/>
                <a:gd name="connsiteY0" fmla="*/ 1195137 h 2526632"/>
                <a:gd name="connsiteX1" fmla="*/ 2889585 w 2889585"/>
                <a:gd name="connsiteY1" fmla="*/ 0 h 2526632"/>
                <a:gd name="connsiteX2" fmla="*/ 1479884 w 2889585"/>
                <a:gd name="connsiteY2" fmla="*/ 2526632 h 2526632"/>
                <a:gd name="connsiteX3" fmla="*/ 0 w 2889585"/>
                <a:gd name="connsiteY3" fmla="*/ 1195137 h 2526632"/>
                <a:gd name="connsiteX0" fmla="*/ 0 w 2889585"/>
                <a:gd name="connsiteY0" fmla="*/ 1195137 h 1211179"/>
                <a:gd name="connsiteX1" fmla="*/ 2889585 w 2889585"/>
                <a:gd name="connsiteY1" fmla="*/ 0 h 1211179"/>
                <a:gd name="connsiteX2" fmla="*/ 2875547 w 2889585"/>
                <a:gd name="connsiteY2" fmla="*/ 1211179 h 1211179"/>
                <a:gd name="connsiteX3" fmla="*/ 0 w 2889585"/>
                <a:gd name="connsiteY3" fmla="*/ 1195137 h 1211179"/>
                <a:gd name="connsiteX0" fmla="*/ 0 w 2875547"/>
                <a:gd name="connsiteY0" fmla="*/ 1307432 h 1323474"/>
                <a:gd name="connsiteX1" fmla="*/ 1429753 w 2875547"/>
                <a:gd name="connsiteY1" fmla="*/ 0 h 1323474"/>
                <a:gd name="connsiteX2" fmla="*/ 2875547 w 2875547"/>
                <a:gd name="connsiteY2" fmla="*/ 1323474 h 1323474"/>
                <a:gd name="connsiteX3" fmla="*/ 0 w 2875547"/>
                <a:gd name="connsiteY3" fmla="*/ 1307432 h 1323474"/>
                <a:gd name="connsiteX0" fmla="*/ 0 w 2137610"/>
                <a:gd name="connsiteY0" fmla="*/ 1163053 h 1323474"/>
                <a:gd name="connsiteX1" fmla="*/ 691816 w 2137610"/>
                <a:gd name="connsiteY1" fmla="*/ 0 h 1323474"/>
                <a:gd name="connsiteX2" fmla="*/ 2137610 w 2137610"/>
                <a:gd name="connsiteY2" fmla="*/ 1323474 h 1323474"/>
                <a:gd name="connsiteX3" fmla="*/ 0 w 2137610"/>
                <a:gd name="connsiteY3" fmla="*/ 1163053 h 1323474"/>
                <a:gd name="connsiteX0" fmla="*/ 0 w 1592178"/>
                <a:gd name="connsiteY0" fmla="*/ 1163053 h 1163053"/>
                <a:gd name="connsiteX1" fmla="*/ 691816 w 1592178"/>
                <a:gd name="connsiteY1" fmla="*/ 0 h 1163053"/>
                <a:gd name="connsiteX2" fmla="*/ 1592178 w 1592178"/>
                <a:gd name="connsiteY2" fmla="*/ 1130969 h 1163053"/>
                <a:gd name="connsiteX3" fmla="*/ 0 w 1592178"/>
                <a:gd name="connsiteY3" fmla="*/ 1163053 h 1163053"/>
                <a:gd name="connsiteX0" fmla="*/ 0 w 3725778"/>
                <a:gd name="connsiteY0" fmla="*/ 1355559 h 1355559"/>
                <a:gd name="connsiteX1" fmla="*/ 2825416 w 3725778"/>
                <a:gd name="connsiteY1" fmla="*/ 0 h 1355559"/>
                <a:gd name="connsiteX2" fmla="*/ 3725778 w 3725778"/>
                <a:gd name="connsiteY2" fmla="*/ 1130969 h 1355559"/>
                <a:gd name="connsiteX3" fmla="*/ 0 w 3725778"/>
                <a:gd name="connsiteY3" fmla="*/ 1355559 h 1355559"/>
                <a:gd name="connsiteX0" fmla="*/ 0 w 2825416"/>
                <a:gd name="connsiteY0" fmla="*/ 1355559 h 1355559"/>
                <a:gd name="connsiteX1" fmla="*/ 2825416 w 2825416"/>
                <a:gd name="connsiteY1" fmla="*/ 0 h 1355559"/>
                <a:gd name="connsiteX2" fmla="*/ 2057399 w 2825416"/>
                <a:gd name="connsiteY2" fmla="*/ 1243264 h 1355559"/>
                <a:gd name="connsiteX3" fmla="*/ 0 w 2825416"/>
                <a:gd name="connsiteY3" fmla="*/ 1355559 h 1355559"/>
                <a:gd name="connsiteX0" fmla="*/ 0 w 2825416"/>
                <a:gd name="connsiteY0" fmla="*/ 1355559 h 1355559"/>
                <a:gd name="connsiteX1" fmla="*/ 2825416 w 2825416"/>
                <a:gd name="connsiteY1" fmla="*/ 0 h 1355559"/>
                <a:gd name="connsiteX2" fmla="*/ 2057399 w 2825416"/>
                <a:gd name="connsiteY2" fmla="*/ 1130969 h 1355559"/>
                <a:gd name="connsiteX3" fmla="*/ 0 w 2825416"/>
                <a:gd name="connsiteY3" fmla="*/ 1355559 h 1355559"/>
                <a:gd name="connsiteX0" fmla="*/ 0 w 2825416"/>
                <a:gd name="connsiteY0" fmla="*/ 1355559 h 1355559"/>
                <a:gd name="connsiteX1" fmla="*/ 2825416 w 2825416"/>
                <a:gd name="connsiteY1" fmla="*/ 0 h 1355559"/>
                <a:gd name="connsiteX2" fmla="*/ 2185736 w 2825416"/>
                <a:gd name="connsiteY2" fmla="*/ 1163053 h 1355559"/>
                <a:gd name="connsiteX3" fmla="*/ 0 w 2825416"/>
                <a:gd name="connsiteY3" fmla="*/ 1355559 h 1355559"/>
                <a:gd name="connsiteX0" fmla="*/ 0 w 2809374"/>
                <a:gd name="connsiteY0" fmla="*/ 1403686 h 1403686"/>
                <a:gd name="connsiteX1" fmla="*/ 2809374 w 2809374"/>
                <a:gd name="connsiteY1" fmla="*/ 0 h 1403686"/>
                <a:gd name="connsiteX2" fmla="*/ 2185736 w 2809374"/>
                <a:gd name="connsiteY2" fmla="*/ 1211180 h 1403686"/>
                <a:gd name="connsiteX3" fmla="*/ 0 w 2809374"/>
                <a:gd name="connsiteY3" fmla="*/ 1403686 h 1403686"/>
                <a:gd name="connsiteX0" fmla="*/ 0 w 2809374"/>
                <a:gd name="connsiteY0" fmla="*/ 1403686 h 2398296"/>
                <a:gd name="connsiteX1" fmla="*/ 2809374 w 2809374"/>
                <a:gd name="connsiteY1" fmla="*/ 0 h 2398296"/>
                <a:gd name="connsiteX2" fmla="*/ 1431758 w 2809374"/>
                <a:gd name="connsiteY2" fmla="*/ 2398296 h 2398296"/>
                <a:gd name="connsiteX3" fmla="*/ 0 w 2809374"/>
                <a:gd name="connsiteY3" fmla="*/ 1403686 h 2398296"/>
                <a:gd name="connsiteX0" fmla="*/ 0 w 2697079"/>
                <a:gd name="connsiteY0" fmla="*/ 0 h 3609473"/>
                <a:gd name="connsiteX1" fmla="*/ 2697079 w 2697079"/>
                <a:gd name="connsiteY1" fmla="*/ 1211177 h 3609473"/>
                <a:gd name="connsiteX2" fmla="*/ 1319463 w 2697079"/>
                <a:gd name="connsiteY2" fmla="*/ 3609473 h 3609473"/>
                <a:gd name="connsiteX3" fmla="*/ 0 w 2697079"/>
                <a:gd name="connsiteY3" fmla="*/ 0 h 3609473"/>
                <a:gd name="connsiteX0" fmla="*/ 0 w 2697079"/>
                <a:gd name="connsiteY0" fmla="*/ 0 h 2149642"/>
                <a:gd name="connsiteX1" fmla="*/ 2697079 w 2697079"/>
                <a:gd name="connsiteY1" fmla="*/ 1211177 h 2149642"/>
                <a:gd name="connsiteX2" fmla="*/ 1207169 w 2697079"/>
                <a:gd name="connsiteY2" fmla="*/ 2149642 h 2149642"/>
                <a:gd name="connsiteX3" fmla="*/ 0 w 2697079"/>
                <a:gd name="connsiteY3" fmla="*/ 0 h 2149642"/>
                <a:gd name="connsiteX0" fmla="*/ 0 w 2697079"/>
                <a:gd name="connsiteY0" fmla="*/ 0 h 2550695"/>
                <a:gd name="connsiteX1" fmla="*/ 2697079 w 2697079"/>
                <a:gd name="connsiteY1" fmla="*/ 1211177 h 2550695"/>
                <a:gd name="connsiteX2" fmla="*/ 1239253 w 2697079"/>
                <a:gd name="connsiteY2" fmla="*/ 2550695 h 2550695"/>
                <a:gd name="connsiteX3" fmla="*/ 0 w 2697079"/>
                <a:gd name="connsiteY3" fmla="*/ 0 h 2550695"/>
                <a:gd name="connsiteX0" fmla="*/ 0 w 2793331"/>
                <a:gd name="connsiteY0" fmla="*/ 0 h 2422358"/>
                <a:gd name="connsiteX1" fmla="*/ 2793331 w 2793331"/>
                <a:gd name="connsiteY1" fmla="*/ 1082840 h 2422358"/>
                <a:gd name="connsiteX2" fmla="*/ 1335505 w 2793331"/>
                <a:gd name="connsiteY2" fmla="*/ 2422358 h 2422358"/>
                <a:gd name="connsiteX3" fmla="*/ 0 w 2793331"/>
                <a:gd name="connsiteY3" fmla="*/ 0 h 2422358"/>
                <a:gd name="connsiteX0" fmla="*/ 0 w 2648952"/>
                <a:gd name="connsiteY0" fmla="*/ 88233 h 2510591"/>
                <a:gd name="connsiteX1" fmla="*/ 2648952 w 2648952"/>
                <a:gd name="connsiteY1" fmla="*/ 0 h 2510591"/>
                <a:gd name="connsiteX2" fmla="*/ 1335505 w 2648952"/>
                <a:gd name="connsiteY2" fmla="*/ 2510591 h 2510591"/>
                <a:gd name="connsiteX3" fmla="*/ 0 w 2648952"/>
                <a:gd name="connsiteY3" fmla="*/ 88233 h 2510591"/>
                <a:gd name="connsiteX0" fmla="*/ 0 w 2584784"/>
                <a:gd name="connsiteY0" fmla="*/ 1227222 h 2510591"/>
                <a:gd name="connsiteX1" fmla="*/ 2584784 w 2584784"/>
                <a:gd name="connsiteY1" fmla="*/ 0 h 2510591"/>
                <a:gd name="connsiteX2" fmla="*/ 1271337 w 2584784"/>
                <a:gd name="connsiteY2" fmla="*/ 2510591 h 2510591"/>
                <a:gd name="connsiteX3" fmla="*/ 0 w 2584784"/>
                <a:gd name="connsiteY3" fmla="*/ 1227222 h 2510591"/>
                <a:gd name="connsiteX0" fmla="*/ 0 w 2648952"/>
                <a:gd name="connsiteY0" fmla="*/ 0 h 1283369"/>
                <a:gd name="connsiteX1" fmla="*/ 2648952 w 2648952"/>
                <a:gd name="connsiteY1" fmla="*/ 40104 h 1283369"/>
                <a:gd name="connsiteX2" fmla="*/ 1271337 w 2648952"/>
                <a:gd name="connsiteY2" fmla="*/ 1283369 h 1283369"/>
                <a:gd name="connsiteX3" fmla="*/ 0 w 2648952"/>
                <a:gd name="connsiteY3" fmla="*/ 0 h 1283369"/>
                <a:gd name="connsiteX0" fmla="*/ 0 w 2825415"/>
                <a:gd name="connsiteY0" fmla="*/ 0 h 3609474"/>
                <a:gd name="connsiteX1" fmla="*/ 2825415 w 2825415"/>
                <a:gd name="connsiteY1" fmla="*/ 2366209 h 3609474"/>
                <a:gd name="connsiteX2" fmla="*/ 1447800 w 2825415"/>
                <a:gd name="connsiteY2" fmla="*/ 3609474 h 3609474"/>
                <a:gd name="connsiteX3" fmla="*/ 0 w 2825415"/>
                <a:gd name="connsiteY3" fmla="*/ 0 h 3609474"/>
                <a:gd name="connsiteX0" fmla="*/ 0 w 2857500"/>
                <a:gd name="connsiteY0" fmla="*/ 104275 h 3713749"/>
                <a:gd name="connsiteX1" fmla="*/ 2857500 w 2857500"/>
                <a:gd name="connsiteY1" fmla="*/ 0 h 3713749"/>
                <a:gd name="connsiteX2" fmla="*/ 1447800 w 2857500"/>
                <a:gd name="connsiteY2" fmla="*/ 3713749 h 3713749"/>
                <a:gd name="connsiteX3" fmla="*/ 0 w 2857500"/>
                <a:gd name="connsiteY3" fmla="*/ 104275 h 3713749"/>
                <a:gd name="connsiteX0" fmla="*/ 0 w 2921668"/>
                <a:gd name="connsiteY0" fmla="*/ 8023 h 3617497"/>
                <a:gd name="connsiteX1" fmla="*/ 2921668 w 2921668"/>
                <a:gd name="connsiteY1" fmla="*/ 0 h 3617497"/>
                <a:gd name="connsiteX2" fmla="*/ 1447800 w 2921668"/>
                <a:gd name="connsiteY2" fmla="*/ 3617497 h 3617497"/>
                <a:gd name="connsiteX3" fmla="*/ 0 w 2921668"/>
                <a:gd name="connsiteY3" fmla="*/ 8023 h 3617497"/>
                <a:gd name="connsiteX0" fmla="*/ 0 w 2921668"/>
                <a:gd name="connsiteY0" fmla="*/ 8023 h 1163054"/>
                <a:gd name="connsiteX1" fmla="*/ 2921668 w 2921668"/>
                <a:gd name="connsiteY1" fmla="*/ 0 h 1163054"/>
                <a:gd name="connsiteX2" fmla="*/ 1431758 w 2921668"/>
                <a:gd name="connsiteY2" fmla="*/ 1163054 h 1163054"/>
                <a:gd name="connsiteX3" fmla="*/ 0 w 2921668"/>
                <a:gd name="connsiteY3" fmla="*/ 8023 h 1163054"/>
                <a:gd name="connsiteX0" fmla="*/ 0 w 2921668"/>
                <a:gd name="connsiteY0" fmla="*/ 8023 h 3745833"/>
                <a:gd name="connsiteX1" fmla="*/ 2921668 w 2921668"/>
                <a:gd name="connsiteY1" fmla="*/ 0 h 3745833"/>
                <a:gd name="connsiteX2" fmla="*/ 1511969 w 2921668"/>
                <a:gd name="connsiteY2" fmla="*/ 3745833 h 3745833"/>
                <a:gd name="connsiteX3" fmla="*/ 0 w 2921668"/>
                <a:gd name="connsiteY3" fmla="*/ 8023 h 3745833"/>
                <a:gd name="connsiteX0" fmla="*/ 0 w 3050005"/>
                <a:gd name="connsiteY0" fmla="*/ 0 h 3737810"/>
                <a:gd name="connsiteX1" fmla="*/ 3050005 w 3050005"/>
                <a:gd name="connsiteY1" fmla="*/ 24062 h 3737810"/>
                <a:gd name="connsiteX2" fmla="*/ 1511969 w 3050005"/>
                <a:gd name="connsiteY2" fmla="*/ 3737810 h 3737810"/>
                <a:gd name="connsiteX3" fmla="*/ 0 w 3050005"/>
                <a:gd name="connsiteY3" fmla="*/ 0 h 3737810"/>
                <a:gd name="connsiteX0" fmla="*/ 0 w 3001879"/>
                <a:gd name="connsiteY0" fmla="*/ 8022 h 3745832"/>
                <a:gd name="connsiteX1" fmla="*/ 3001879 w 3001879"/>
                <a:gd name="connsiteY1" fmla="*/ 0 h 3745832"/>
                <a:gd name="connsiteX2" fmla="*/ 1511969 w 3001879"/>
                <a:gd name="connsiteY2" fmla="*/ 3745832 h 3745832"/>
                <a:gd name="connsiteX3" fmla="*/ 0 w 3001879"/>
                <a:gd name="connsiteY3" fmla="*/ 8022 h 3745832"/>
              </a:gdLst>
              <a:ahLst/>
              <a:cxnLst>
                <a:cxn ang="0">
                  <a:pos x="connsiteX0" y="connsiteY0"/>
                </a:cxn>
                <a:cxn ang="0">
                  <a:pos x="connsiteX1" y="connsiteY1"/>
                </a:cxn>
                <a:cxn ang="0">
                  <a:pos x="connsiteX2" y="connsiteY2"/>
                </a:cxn>
                <a:cxn ang="0">
                  <a:pos x="connsiteX3" y="connsiteY3"/>
                </a:cxn>
              </a:cxnLst>
              <a:rect l="l" t="t" r="r" b="b"/>
              <a:pathLst>
                <a:path w="3001879" h="3745832">
                  <a:moveTo>
                    <a:pt x="0" y="8022"/>
                  </a:moveTo>
                  <a:lnTo>
                    <a:pt x="3001879" y="0"/>
                  </a:lnTo>
                  <a:lnTo>
                    <a:pt x="1511969" y="3745832"/>
                  </a:lnTo>
                  <a:lnTo>
                    <a:pt x="0" y="8022"/>
                  </a:ln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riangle 6">
              <a:extLst>
                <a:ext uri="{FF2B5EF4-FFF2-40B4-BE49-F238E27FC236}">
                  <a16:creationId xmlns:a16="http://schemas.microsoft.com/office/drawing/2014/main" id="{96511380-AB50-E243-C1EC-0B7A57271473}"/>
                </a:ext>
              </a:extLst>
            </p:cNvPr>
            <p:cNvSpPr/>
            <p:nvPr/>
          </p:nvSpPr>
          <p:spPr>
            <a:xfrm>
              <a:off x="9400677" y="-1196100"/>
              <a:ext cx="3241512" cy="3273552"/>
            </a:xfrm>
            <a:custGeom>
              <a:avLst/>
              <a:gdLst>
                <a:gd name="connsiteX0" fmla="*/ 0 w 2057400"/>
                <a:gd name="connsiteY0" fmla="*/ 1981200 h 1981200"/>
                <a:gd name="connsiteX1" fmla="*/ 1028700 w 2057400"/>
                <a:gd name="connsiteY1" fmla="*/ 0 h 1981200"/>
                <a:gd name="connsiteX2" fmla="*/ 2057400 w 2057400"/>
                <a:gd name="connsiteY2" fmla="*/ 1981200 h 1981200"/>
                <a:gd name="connsiteX3" fmla="*/ 0 w 2057400"/>
                <a:gd name="connsiteY3" fmla="*/ 1981200 h 1981200"/>
                <a:gd name="connsiteX0" fmla="*/ 0 w 2057400"/>
                <a:gd name="connsiteY0" fmla="*/ 3761874 h 3761874"/>
                <a:gd name="connsiteX1" fmla="*/ 1445795 w 2057400"/>
                <a:gd name="connsiteY1" fmla="*/ 0 h 3761874"/>
                <a:gd name="connsiteX2" fmla="*/ 2057400 w 2057400"/>
                <a:gd name="connsiteY2" fmla="*/ 3761874 h 3761874"/>
                <a:gd name="connsiteX3" fmla="*/ 0 w 2057400"/>
                <a:gd name="connsiteY3" fmla="*/ 3761874 h 3761874"/>
                <a:gd name="connsiteX0" fmla="*/ 0 w 2827421"/>
                <a:gd name="connsiteY0" fmla="*/ 3761874 h 3761874"/>
                <a:gd name="connsiteX1" fmla="*/ 1445795 w 2827421"/>
                <a:gd name="connsiteY1" fmla="*/ 0 h 3761874"/>
                <a:gd name="connsiteX2" fmla="*/ 2827421 w 2827421"/>
                <a:gd name="connsiteY2" fmla="*/ 2542674 h 3761874"/>
                <a:gd name="connsiteX3" fmla="*/ 0 w 2827421"/>
                <a:gd name="connsiteY3" fmla="*/ 3761874 h 3761874"/>
                <a:gd name="connsiteX0" fmla="*/ 0 w 2923673"/>
                <a:gd name="connsiteY0" fmla="*/ 3761874 h 3761874"/>
                <a:gd name="connsiteX1" fmla="*/ 1445795 w 2923673"/>
                <a:gd name="connsiteY1" fmla="*/ 0 h 3761874"/>
                <a:gd name="connsiteX2" fmla="*/ 2923673 w 2923673"/>
                <a:gd name="connsiteY2" fmla="*/ 2574758 h 3761874"/>
                <a:gd name="connsiteX3" fmla="*/ 0 w 2923673"/>
                <a:gd name="connsiteY3" fmla="*/ 3761874 h 3761874"/>
                <a:gd name="connsiteX0" fmla="*/ 0 w 2907631"/>
                <a:gd name="connsiteY0" fmla="*/ 1179095 h 2574758"/>
                <a:gd name="connsiteX1" fmla="*/ 1429753 w 2907631"/>
                <a:gd name="connsiteY1" fmla="*/ 0 h 2574758"/>
                <a:gd name="connsiteX2" fmla="*/ 2907631 w 2907631"/>
                <a:gd name="connsiteY2" fmla="*/ 2574758 h 2574758"/>
                <a:gd name="connsiteX3" fmla="*/ 0 w 2907631"/>
                <a:gd name="connsiteY3" fmla="*/ 1179095 h 2574758"/>
                <a:gd name="connsiteX0" fmla="*/ 0 w 2811378"/>
                <a:gd name="connsiteY0" fmla="*/ 1179095 h 2446422"/>
                <a:gd name="connsiteX1" fmla="*/ 1429753 w 2811378"/>
                <a:gd name="connsiteY1" fmla="*/ 0 h 2446422"/>
                <a:gd name="connsiteX2" fmla="*/ 2811378 w 2811378"/>
                <a:gd name="connsiteY2" fmla="*/ 2446422 h 2446422"/>
                <a:gd name="connsiteX3" fmla="*/ 0 w 2811378"/>
                <a:gd name="connsiteY3" fmla="*/ 1179095 h 2446422"/>
                <a:gd name="connsiteX0" fmla="*/ 0 w 2889585"/>
                <a:gd name="connsiteY0" fmla="*/ 1195137 h 2462464"/>
                <a:gd name="connsiteX1" fmla="*/ 2889585 w 2889585"/>
                <a:gd name="connsiteY1" fmla="*/ 0 h 2462464"/>
                <a:gd name="connsiteX2" fmla="*/ 2811378 w 2889585"/>
                <a:gd name="connsiteY2" fmla="*/ 2462464 h 2462464"/>
                <a:gd name="connsiteX3" fmla="*/ 0 w 2889585"/>
                <a:gd name="connsiteY3" fmla="*/ 1195137 h 2462464"/>
                <a:gd name="connsiteX0" fmla="*/ 0 w 2889585"/>
                <a:gd name="connsiteY0" fmla="*/ 1195137 h 2526632"/>
                <a:gd name="connsiteX1" fmla="*/ 2889585 w 2889585"/>
                <a:gd name="connsiteY1" fmla="*/ 0 h 2526632"/>
                <a:gd name="connsiteX2" fmla="*/ 1479884 w 2889585"/>
                <a:gd name="connsiteY2" fmla="*/ 2526632 h 2526632"/>
                <a:gd name="connsiteX3" fmla="*/ 0 w 2889585"/>
                <a:gd name="connsiteY3" fmla="*/ 1195137 h 2526632"/>
                <a:gd name="connsiteX0" fmla="*/ 0 w 2889585"/>
                <a:gd name="connsiteY0" fmla="*/ 1195137 h 1211179"/>
                <a:gd name="connsiteX1" fmla="*/ 2889585 w 2889585"/>
                <a:gd name="connsiteY1" fmla="*/ 0 h 1211179"/>
                <a:gd name="connsiteX2" fmla="*/ 2875547 w 2889585"/>
                <a:gd name="connsiteY2" fmla="*/ 1211179 h 1211179"/>
                <a:gd name="connsiteX3" fmla="*/ 0 w 2889585"/>
                <a:gd name="connsiteY3" fmla="*/ 1195137 h 1211179"/>
                <a:gd name="connsiteX0" fmla="*/ 0 w 2875547"/>
                <a:gd name="connsiteY0" fmla="*/ 1307432 h 1323474"/>
                <a:gd name="connsiteX1" fmla="*/ 1429753 w 2875547"/>
                <a:gd name="connsiteY1" fmla="*/ 0 h 1323474"/>
                <a:gd name="connsiteX2" fmla="*/ 2875547 w 2875547"/>
                <a:gd name="connsiteY2" fmla="*/ 1323474 h 1323474"/>
                <a:gd name="connsiteX3" fmla="*/ 0 w 2875547"/>
                <a:gd name="connsiteY3" fmla="*/ 1307432 h 1323474"/>
                <a:gd name="connsiteX0" fmla="*/ 0 w 2137610"/>
                <a:gd name="connsiteY0" fmla="*/ 1163053 h 1323474"/>
                <a:gd name="connsiteX1" fmla="*/ 691816 w 2137610"/>
                <a:gd name="connsiteY1" fmla="*/ 0 h 1323474"/>
                <a:gd name="connsiteX2" fmla="*/ 2137610 w 2137610"/>
                <a:gd name="connsiteY2" fmla="*/ 1323474 h 1323474"/>
                <a:gd name="connsiteX3" fmla="*/ 0 w 2137610"/>
                <a:gd name="connsiteY3" fmla="*/ 1163053 h 1323474"/>
                <a:gd name="connsiteX0" fmla="*/ 0 w 1592178"/>
                <a:gd name="connsiteY0" fmla="*/ 1163053 h 1163053"/>
                <a:gd name="connsiteX1" fmla="*/ 691816 w 1592178"/>
                <a:gd name="connsiteY1" fmla="*/ 0 h 1163053"/>
                <a:gd name="connsiteX2" fmla="*/ 1592178 w 1592178"/>
                <a:gd name="connsiteY2" fmla="*/ 1130969 h 1163053"/>
                <a:gd name="connsiteX3" fmla="*/ 0 w 1592178"/>
                <a:gd name="connsiteY3" fmla="*/ 1163053 h 1163053"/>
                <a:gd name="connsiteX0" fmla="*/ 0 w 3725778"/>
                <a:gd name="connsiteY0" fmla="*/ 1355559 h 1355559"/>
                <a:gd name="connsiteX1" fmla="*/ 2825416 w 3725778"/>
                <a:gd name="connsiteY1" fmla="*/ 0 h 1355559"/>
                <a:gd name="connsiteX2" fmla="*/ 3725778 w 3725778"/>
                <a:gd name="connsiteY2" fmla="*/ 1130969 h 1355559"/>
                <a:gd name="connsiteX3" fmla="*/ 0 w 3725778"/>
                <a:gd name="connsiteY3" fmla="*/ 1355559 h 1355559"/>
                <a:gd name="connsiteX0" fmla="*/ 0 w 2825416"/>
                <a:gd name="connsiteY0" fmla="*/ 1355559 h 1355559"/>
                <a:gd name="connsiteX1" fmla="*/ 2825416 w 2825416"/>
                <a:gd name="connsiteY1" fmla="*/ 0 h 1355559"/>
                <a:gd name="connsiteX2" fmla="*/ 2057399 w 2825416"/>
                <a:gd name="connsiteY2" fmla="*/ 1243264 h 1355559"/>
                <a:gd name="connsiteX3" fmla="*/ 0 w 2825416"/>
                <a:gd name="connsiteY3" fmla="*/ 1355559 h 1355559"/>
                <a:gd name="connsiteX0" fmla="*/ 0 w 2825416"/>
                <a:gd name="connsiteY0" fmla="*/ 1355559 h 1355559"/>
                <a:gd name="connsiteX1" fmla="*/ 2825416 w 2825416"/>
                <a:gd name="connsiteY1" fmla="*/ 0 h 1355559"/>
                <a:gd name="connsiteX2" fmla="*/ 2057399 w 2825416"/>
                <a:gd name="connsiteY2" fmla="*/ 1130969 h 1355559"/>
                <a:gd name="connsiteX3" fmla="*/ 0 w 2825416"/>
                <a:gd name="connsiteY3" fmla="*/ 1355559 h 1355559"/>
                <a:gd name="connsiteX0" fmla="*/ 0 w 2825416"/>
                <a:gd name="connsiteY0" fmla="*/ 1355559 h 1355559"/>
                <a:gd name="connsiteX1" fmla="*/ 2825416 w 2825416"/>
                <a:gd name="connsiteY1" fmla="*/ 0 h 1355559"/>
                <a:gd name="connsiteX2" fmla="*/ 2185736 w 2825416"/>
                <a:gd name="connsiteY2" fmla="*/ 1163053 h 1355559"/>
                <a:gd name="connsiteX3" fmla="*/ 0 w 2825416"/>
                <a:gd name="connsiteY3" fmla="*/ 1355559 h 1355559"/>
                <a:gd name="connsiteX0" fmla="*/ 0 w 2809374"/>
                <a:gd name="connsiteY0" fmla="*/ 1403686 h 1403686"/>
                <a:gd name="connsiteX1" fmla="*/ 2809374 w 2809374"/>
                <a:gd name="connsiteY1" fmla="*/ 0 h 1403686"/>
                <a:gd name="connsiteX2" fmla="*/ 2185736 w 2809374"/>
                <a:gd name="connsiteY2" fmla="*/ 1211180 h 1403686"/>
                <a:gd name="connsiteX3" fmla="*/ 0 w 2809374"/>
                <a:gd name="connsiteY3" fmla="*/ 1403686 h 1403686"/>
                <a:gd name="connsiteX0" fmla="*/ 0 w 2809374"/>
                <a:gd name="connsiteY0" fmla="*/ 1403686 h 2398296"/>
                <a:gd name="connsiteX1" fmla="*/ 2809374 w 2809374"/>
                <a:gd name="connsiteY1" fmla="*/ 0 h 2398296"/>
                <a:gd name="connsiteX2" fmla="*/ 1431758 w 2809374"/>
                <a:gd name="connsiteY2" fmla="*/ 2398296 h 2398296"/>
                <a:gd name="connsiteX3" fmla="*/ 0 w 2809374"/>
                <a:gd name="connsiteY3" fmla="*/ 1403686 h 2398296"/>
                <a:gd name="connsiteX0" fmla="*/ 0 w 2697079"/>
                <a:gd name="connsiteY0" fmla="*/ 0 h 3609473"/>
                <a:gd name="connsiteX1" fmla="*/ 2697079 w 2697079"/>
                <a:gd name="connsiteY1" fmla="*/ 1211177 h 3609473"/>
                <a:gd name="connsiteX2" fmla="*/ 1319463 w 2697079"/>
                <a:gd name="connsiteY2" fmla="*/ 3609473 h 3609473"/>
                <a:gd name="connsiteX3" fmla="*/ 0 w 2697079"/>
                <a:gd name="connsiteY3" fmla="*/ 0 h 3609473"/>
                <a:gd name="connsiteX0" fmla="*/ 0 w 2697079"/>
                <a:gd name="connsiteY0" fmla="*/ 0 h 2149642"/>
                <a:gd name="connsiteX1" fmla="*/ 2697079 w 2697079"/>
                <a:gd name="connsiteY1" fmla="*/ 1211177 h 2149642"/>
                <a:gd name="connsiteX2" fmla="*/ 1207169 w 2697079"/>
                <a:gd name="connsiteY2" fmla="*/ 2149642 h 2149642"/>
                <a:gd name="connsiteX3" fmla="*/ 0 w 2697079"/>
                <a:gd name="connsiteY3" fmla="*/ 0 h 2149642"/>
                <a:gd name="connsiteX0" fmla="*/ 0 w 2697079"/>
                <a:gd name="connsiteY0" fmla="*/ 0 h 2550695"/>
                <a:gd name="connsiteX1" fmla="*/ 2697079 w 2697079"/>
                <a:gd name="connsiteY1" fmla="*/ 1211177 h 2550695"/>
                <a:gd name="connsiteX2" fmla="*/ 1239253 w 2697079"/>
                <a:gd name="connsiteY2" fmla="*/ 2550695 h 2550695"/>
                <a:gd name="connsiteX3" fmla="*/ 0 w 2697079"/>
                <a:gd name="connsiteY3" fmla="*/ 0 h 2550695"/>
                <a:gd name="connsiteX0" fmla="*/ 0 w 2793331"/>
                <a:gd name="connsiteY0" fmla="*/ 0 h 2422358"/>
                <a:gd name="connsiteX1" fmla="*/ 2793331 w 2793331"/>
                <a:gd name="connsiteY1" fmla="*/ 1082840 h 2422358"/>
                <a:gd name="connsiteX2" fmla="*/ 1335505 w 2793331"/>
                <a:gd name="connsiteY2" fmla="*/ 2422358 h 2422358"/>
                <a:gd name="connsiteX3" fmla="*/ 0 w 2793331"/>
                <a:gd name="connsiteY3" fmla="*/ 0 h 2422358"/>
                <a:gd name="connsiteX0" fmla="*/ 0 w 2648952"/>
                <a:gd name="connsiteY0" fmla="*/ 88233 h 2510591"/>
                <a:gd name="connsiteX1" fmla="*/ 2648952 w 2648952"/>
                <a:gd name="connsiteY1" fmla="*/ 0 h 2510591"/>
                <a:gd name="connsiteX2" fmla="*/ 1335505 w 2648952"/>
                <a:gd name="connsiteY2" fmla="*/ 2510591 h 2510591"/>
                <a:gd name="connsiteX3" fmla="*/ 0 w 2648952"/>
                <a:gd name="connsiteY3" fmla="*/ 88233 h 2510591"/>
                <a:gd name="connsiteX0" fmla="*/ 0 w 2584784"/>
                <a:gd name="connsiteY0" fmla="*/ 1227222 h 2510591"/>
                <a:gd name="connsiteX1" fmla="*/ 2584784 w 2584784"/>
                <a:gd name="connsiteY1" fmla="*/ 0 h 2510591"/>
                <a:gd name="connsiteX2" fmla="*/ 1271337 w 2584784"/>
                <a:gd name="connsiteY2" fmla="*/ 2510591 h 2510591"/>
                <a:gd name="connsiteX3" fmla="*/ 0 w 2584784"/>
                <a:gd name="connsiteY3" fmla="*/ 1227222 h 2510591"/>
                <a:gd name="connsiteX0" fmla="*/ 0 w 2648952"/>
                <a:gd name="connsiteY0" fmla="*/ 0 h 1283369"/>
                <a:gd name="connsiteX1" fmla="*/ 2648952 w 2648952"/>
                <a:gd name="connsiteY1" fmla="*/ 40104 h 1283369"/>
                <a:gd name="connsiteX2" fmla="*/ 1271337 w 2648952"/>
                <a:gd name="connsiteY2" fmla="*/ 1283369 h 1283369"/>
                <a:gd name="connsiteX3" fmla="*/ 0 w 2648952"/>
                <a:gd name="connsiteY3" fmla="*/ 0 h 1283369"/>
                <a:gd name="connsiteX0" fmla="*/ 0 w 2825415"/>
                <a:gd name="connsiteY0" fmla="*/ 0 h 3609474"/>
                <a:gd name="connsiteX1" fmla="*/ 2825415 w 2825415"/>
                <a:gd name="connsiteY1" fmla="*/ 2366209 h 3609474"/>
                <a:gd name="connsiteX2" fmla="*/ 1447800 w 2825415"/>
                <a:gd name="connsiteY2" fmla="*/ 3609474 h 3609474"/>
                <a:gd name="connsiteX3" fmla="*/ 0 w 2825415"/>
                <a:gd name="connsiteY3" fmla="*/ 0 h 3609474"/>
                <a:gd name="connsiteX0" fmla="*/ 0 w 2857500"/>
                <a:gd name="connsiteY0" fmla="*/ 104275 h 3713749"/>
                <a:gd name="connsiteX1" fmla="*/ 2857500 w 2857500"/>
                <a:gd name="connsiteY1" fmla="*/ 0 h 3713749"/>
                <a:gd name="connsiteX2" fmla="*/ 1447800 w 2857500"/>
                <a:gd name="connsiteY2" fmla="*/ 3713749 h 3713749"/>
                <a:gd name="connsiteX3" fmla="*/ 0 w 2857500"/>
                <a:gd name="connsiteY3" fmla="*/ 104275 h 3713749"/>
                <a:gd name="connsiteX0" fmla="*/ 0 w 2921668"/>
                <a:gd name="connsiteY0" fmla="*/ 8023 h 3617497"/>
                <a:gd name="connsiteX1" fmla="*/ 2921668 w 2921668"/>
                <a:gd name="connsiteY1" fmla="*/ 0 h 3617497"/>
                <a:gd name="connsiteX2" fmla="*/ 1447800 w 2921668"/>
                <a:gd name="connsiteY2" fmla="*/ 3617497 h 3617497"/>
                <a:gd name="connsiteX3" fmla="*/ 0 w 2921668"/>
                <a:gd name="connsiteY3" fmla="*/ 8023 h 3617497"/>
                <a:gd name="connsiteX0" fmla="*/ 0 w 2921668"/>
                <a:gd name="connsiteY0" fmla="*/ 8023 h 1163054"/>
                <a:gd name="connsiteX1" fmla="*/ 2921668 w 2921668"/>
                <a:gd name="connsiteY1" fmla="*/ 0 h 1163054"/>
                <a:gd name="connsiteX2" fmla="*/ 1431758 w 2921668"/>
                <a:gd name="connsiteY2" fmla="*/ 1163054 h 1163054"/>
                <a:gd name="connsiteX3" fmla="*/ 0 w 2921668"/>
                <a:gd name="connsiteY3" fmla="*/ 8023 h 1163054"/>
                <a:gd name="connsiteX0" fmla="*/ 0 w 2921668"/>
                <a:gd name="connsiteY0" fmla="*/ 8023 h 3745833"/>
                <a:gd name="connsiteX1" fmla="*/ 2921668 w 2921668"/>
                <a:gd name="connsiteY1" fmla="*/ 0 h 3745833"/>
                <a:gd name="connsiteX2" fmla="*/ 1511969 w 2921668"/>
                <a:gd name="connsiteY2" fmla="*/ 3745833 h 3745833"/>
                <a:gd name="connsiteX3" fmla="*/ 0 w 2921668"/>
                <a:gd name="connsiteY3" fmla="*/ 8023 h 3745833"/>
                <a:gd name="connsiteX0" fmla="*/ 0 w 3050005"/>
                <a:gd name="connsiteY0" fmla="*/ 0 h 3737810"/>
                <a:gd name="connsiteX1" fmla="*/ 3050005 w 3050005"/>
                <a:gd name="connsiteY1" fmla="*/ 24062 h 3737810"/>
                <a:gd name="connsiteX2" fmla="*/ 1511969 w 3050005"/>
                <a:gd name="connsiteY2" fmla="*/ 3737810 h 3737810"/>
                <a:gd name="connsiteX3" fmla="*/ 0 w 3050005"/>
                <a:gd name="connsiteY3" fmla="*/ 0 h 3737810"/>
                <a:gd name="connsiteX0" fmla="*/ 0 w 3001879"/>
                <a:gd name="connsiteY0" fmla="*/ 8022 h 3745832"/>
                <a:gd name="connsiteX1" fmla="*/ 3001879 w 3001879"/>
                <a:gd name="connsiteY1" fmla="*/ 0 h 3745832"/>
                <a:gd name="connsiteX2" fmla="*/ 1511969 w 3001879"/>
                <a:gd name="connsiteY2" fmla="*/ 3745832 h 3745832"/>
                <a:gd name="connsiteX3" fmla="*/ 0 w 3001879"/>
                <a:gd name="connsiteY3" fmla="*/ 8022 h 3745832"/>
                <a:gd name="connsiteX0" fmla="*/ 0 w 3220694"/>
                <a:gd name="connsiteY0" fmla="*/ 26250 h 3745832"/>
                <a:gd name="connsiteX1" fmla="*/ 3220694 w 3220694"/>
                <a:gd name="connsiteY1" fmla="*/ 0 h 3745832"/>
                <a:gd name="connsiteX2" fmla="*/ 1730784 w 3220694"/>
                <a:gd name="connsiteY2" fmla="*/ 3745832 h 3745832"/>
                <a:gd name="connsiteX3" fmla="*/ 0 w 3220694"/>
                <a:gd name="connsiteY3" fmla="*/ 26250 h 3745832"/>
                <a:gd name="connsiteX0" fmla="*/ 0 w 3158175"/>
                <a:gd name="connsiteY0" fmla="*/ 0 h 3719582"/>
                <a:gd name="connsiteX1" fmla="*/ 3158175 w 3158175"/>
                <a:gd name="connsiteY1" fmla="*/ 812233 h 3719582"/>
                <a:gd name="connsiteX2" fmla="*/ 1730784 w 3158175"/>
                <a:gd name="connsiteY2" fmla="*/ 3719582 h 3719582"/>
                <a:gd name="connsiteX3" fmla="*/ 0 w 3158175"/>
                <a:gd name="connsiteY3" fmla="*/ 0 h 3719582"/>
              </a:gdLst>
              <a:ahLst/>
              <a:cxnLst>
                <a:cxn ang="0">
                  <a:pos x="connsiteX0" y="connsiteY0"/>
                </a:cxn>
                <a:cxn ang="0">
                  <a:pos x="connsiteX1" y="connsiteY1"/>
                </a:cxn>
                <a:cxn ang="0">
                  <a:pos x="connsiteX2" y="connsiteY2"/>
                </a:cxn>
                <a:cxn ang="0">
                  <a:pos x="connsiteX3" y="connsiteY3"/>
                </a:cxn>
              </a:cxnLst>
              <a:rect l="l" t="t" r="r" b="b"/>
              <a:pathLst>
                <a:path w="3158175" h="3719582">
                  <a:moveTo>
                    <a:pt x="0" y="0"/>
                  </a:moveTo>
                  <a:lnTo>
                    <a:pt x="3158175" y="812233"/>
                  </a:lnTo>
                  <a:lnTo>
                    <a:pt x="1730784" y="3719582"/>
                  </a:lnTo>
                  <a:lnTo>
                    <a:pt x="0" y="0"/>
                  </a:ln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riangle 6">
              <a:extLst>
                <a:ext uri="{FF2B5EF4-FFF2-40B4-BE49-F238E27FC236}">
                  <a16:creationId xmlns:a16="http://schemas.microsoft.com/office/drawing/2014/main" id="{BAC89321-0936-227A-2BA0-26240B66AA38}"/>
                </a:ext>
              </a:extLst>
            </p:cNvPr>
            <p:cNvSpPr/>
            <p:nvPr/>
          </p:nvSpPr>
          <p:spPr>
            <a:xfrm>
              <a:off x="-178721" y="-2796079"/>
              <a:ext cx="2857500" cy="3713749"/>
            </a:xfrm>
            <a:custGeom>
              <a:avLst/>
              <a:gdLst>
                <a:gd name="connsiteX0" fmla="*/ 0 w 2057400"/>
                <a:gd name="connsiteY0" fmla="*/ 1981200 h 1981200"/>
                <a:gd name="connsiteX1" fmla="*/ 1028700 w 2057400"/>
                <a:gd name="connsiteY1" fmla="*/ 0 h 1981200"/>
                <a:gd name="connsiteX2" fmla="*/ 2057400 w 2057400"/>
                <a:gd name="connsiteY2" fmla="*/ 1981200 h 1981200"/>
                <a:gd name="connsiteX3" fmla="*/ 0 w 2057400"/>
                <a:gd name="connsiteY3" fmla="*/ 1981200 h 1981200"/>
                <a:gd name="connsiteX0" fmla="*/ 0 w 2057400"/>
                <a:gd name="connsiteY0" fmla="*/ 3761874 h 3761874"/>
                <a:gd name="connsiteX1" fmla="*/ 1445795 w 2057400"/>
                <a:gd name="connsiteY1" fmla="*/ 0 h 3761874"/>
                <a:gd name="connsiteX2" fmla="*/ 2057400 w 2057400"/>
                <a:gd name="connsiteY2" fmla="*/ 3761874 h 3761874"/>
                <a:gd name="connsiteX3" fmla="*/ 0 w 2057400"/>
                <a:gd name="connsiteY3" fmla="*/ 3761874 h 3761874"/>
                <a:gd name="connsiteX0" fmla="*/ 0 w 2827421"/>
                <a:gd name="connsiteY0" fmla="*/ 3761874 h 3761874"/>
                <a:gd name="connsiteX1" fmla="*/ 1445795 w 2827421"/>
                <a:gd name="connsiteY1" fmla="*/ 0 h 3761874"/>
                <a:gd name="connsiteX2" fmla="*/ 2827421 w 2827421"/>
                <a:gd name="connsiteY2" fmla="*/ 2542674 h 3761874"/>
                <a:gd name="connsiteX3" fmla="*/ 0 w 2827421"/>
                <a:gd name="connsiteY3" fmla="*/ 3761874 h 3761874"/>
                <a:gd name="connsiteX0" fmla="*/ 0 w 2923673"/>
                <a:gd name="connsiteY0" fmla="*/ 3761874 h 3761874"/>
                <a:gd name="connsiteX1" fmla="*/ 1445795 w 2923673"/>
                <a:gd name="connsiteY1" fmla="*/ 0 h 3761874"/>
                <a:gd name="connsiteX2" fmla="*/ 2923673 w 2923673"/>
                <a:gd name="connsiteY2" fmla="*/ 2574758 h 3761874"/>
                <a:gd name="connsiteX3" fmla="*/ 0 w 2923673"/>
                <a:gd name="connsiteY3" fmla="*/ 3761874 h 3761874"/>
                <a:gd name="connsiteX0" fmla="*/ 0 w 2907631"/>
                <a:gd name="connsiteY0" fmla="*/ 1179095 h 2574758"/>
                <a:gd name="connsiteX1" fmla="*/ 1429753 w 2907631"/>
                <a:gd name="connsiteY1" fmla="*/ 0 h 2574758"/>
                <a:gd name="connsiteX2" fmla="*/ 2907631 w 2907631"/>
                <a:gd name="connsiteY2" fmla="*/ 2574758 h 2574758"/>
                <a:gd name="connsiteX3" fmla="*/ 0 w 2907631"/>
                <a:gd name="connsiteY3" fmla="*/ 1179095 h 2574758"/>
                <a:gd name="connsiteX0" fmla="*/ 0 w 2811378"/>
                <a:gd name="connsiteY0" fmla="*/ 1179095 h 2446422"/>
                <a:gd name="connsiteX1" fmla="*/ 1429753 w 2811378"/>
                <a:gd name="connsiteY1" fmla="*/ 0 h 2446422"/>
                <a:gd name="connsiteX2" fmla="*/ 2811378 w 2811378"/>
                <a:gd name="connsiteY2" fmla="*/ 2446422 h 2446422"/>
                <a:gd name="connsiteX3" fmla="*/ 0 w 2811378"/>
                <a:gd name="connsiteY3" fmla="*/ 1179095 h 2446422"/>
                <a:gd name="connsiteX0" fmla="*/ 0 w 2889585"/>
                <a:gd name="connsiteY0" fmla="*/ 1195137 h 2462464"/>
                <a:gd name="connsiteX1" fmla="*/ 2889585 w 2889585"/>
                <a:gd name="connsiteY1" fmla="*/ 0 h 2462464"/>
                <a:gd name="connsiteX2" fmla="*/ 2811378 w 2889585"/>
                <a:gd name="connsiteY2" fmla="*/ 2462464 h 2462464"/>
                <a:gd name="connsiteX3" fmla="*/ 0 w 2889585"/>
                <a:gd name="connsiteY3" fmla="*/ 1195137 h 2462464"/>
                <a:gd name="connsiteX0" fmla="*/ 0 w 2889585"/>
                <a:gd name="connsiteY0" fmla="*/ 1195137 h 2526632"/>
                <a:gd name="connsiteX1" fmla="*/ 2889585 w 2889585"/>
                <a:gd name="connsiteY1" fmla="*/ 0 h 2526632"/>
                <a:gd name="connsiteX2" fmla="*/ 1479884 w 2889585"/>
                <a:gd name="connsiteY2" fmla="*/ 2526632 h 2526632"/>
                <a:gd name="connsiteX3" fmla="*/ 0 w 2889585"/>
                <a:gd name="connsiteY3" fmla="*/ 1195137 h 2526632"/>
                <a:gd name="connsiteX0" fmla="*/ 0 w 2889585"/>
                <a:gd name="connsiteY0" fmla="*/ 1195137 h 1211179"/>
                <a:gd name="connsiteX1" fmla="*/ 2889585 w 2889585"/>
                <a:gd name="connsiteY1" fmla="*/ 0 h 1211179"/>
                <a:gd name="connsiteX2" fmla="*/ 2875547 w 2889585"/>
                <a:gd name="connsiteY2" fmla="*/ 1211179 h 1211179"/>
                <a:gd name="connsiteX3" fmla="*/ 0 w 2889585"/>
                <a:gd name="connsiteY3" fmla="*/ 1195137 h 1211179"/>
                <a:gd name="connsiteX0" fmla="*/ 0 w 2875547"/>
                <a:gd name="connsiteY0" fmla="*/ 1307432 h 1323474"/>
                <a:gd name="connsiteX1" fmla="*/ 1429753 w 2875547"/>
                <a:gd name="connsiteY1" fmla="*/ 0 h 1323474"/>
                <a:gd name="connsiteX2" fmla="*/ 2875547 w 2875547"/>
                <a:gd name="connsiteY2" fmla="*/ 1323474 h 1323474"/>
                <a:gd name="connsiteX3" fmla="*/ 0 w 2875547"/>
                <a:gd name="connsiteY3" fmla="*/ 1307432 h 1323474"/>
                <a:gd name="connsiteX0" fmla="*/ 0 w 2137610"/>
                <a:gd name="connsiteY0" fmla="*/ 1163053 h 1323474"/>
                <a:gd name="connsiteX1" fmla="*/ 691816 w 2137610"/>
                <a:gd name="connsiteY1" fmla="*/ 0 h 1323474"/>
                <a:gd name="connsiteX2" fmla="*/ 2137610 w 2137610"/>
                <a:gd name="connsiteY2" fmla="*/ 1323474 h 1323474"/>
                <a:gd name="connsiteX3" fmla="*/ 0 w 2137610"/>
                <a:gd name="connsiteY3" fmla="*/ 1163053 h 1323474"/>
                <a:gd name="connsiteX0" fmla="*/ 0 w 1592178"/>
                <a:gd name="connsiteY0" fmla="*/ 1163053 h 1163053"/>
                <a:gd name="connsiteX1" fmla="*/ 691816 w 1592178"/>
                <a:gd name="connsiteY1" fmla="*/ 0 h 1163053"/>
                <a:gd name="connsiteX2" fmla="*/ 1592178 w 1592178"/>
                <a:gd name="connsiteY2" fmla="*/ 1130969 h 1163053"/>
                <a:gd name="connsiteX3" fmla="*/ 0 w 1592178"/>
                <a:gd name="connsiteY3" fmla="*/ 1163053 h 1163053"/>
                <a:gd name="connsiteX0" fmla="*/ 0 w 3725778"/>
                <a:gd name="connsiteY0" fmla="*/ 1355559 h 1355559"/>
                <a:gd name="connsiteX1" fmla="*/ 2825416 w 3725778"/>
                <a:gd name="connsiteY1" fmla="*/ 0 h 1355559"/>
                <a:gd name="connsiteX2" fmla="*/ 3725778 w 3725778"/>
                <a:gd name="connsiteY2" fmla="*/ 1130969 h 1355559"/>
                <a:gd name="connsiteX3" fmla="*/ 0 w 3725778"/>
                <a:gd name="connsiteY3" fmla="*/ 1355559 h 1355559"/>
                <a:gd name="connsiteX0" fmla="*/ 0 w 2825416"/>
                <a:gd name="connsiteY0" fmla="*/ 1355559 h 1355559"/>
                <a:gd name="connsiteX1" fmla="*/ 2825416 w 2825416"/>
                <a:gd name="connsiteY1" fmla="*/ 0 h 1355559"/>
                <a:gd name="connsiteX2" fmla="*/ 2057399 w 2825416"/>
                <a:gd name="connsiteY2" fmla="*/ 1243264 h 1355559"/>
                <a:gd name="connsiteX3" fmla="*/ 0 w 2825416"/>
                <a:gd name="connsiteY3" fmla="*/ 1355559 h 1355559"/>
                <a:gd name="connsiteX0" fmla="*/ 0 w 2825416"/>
                <a:gd name="connsiteY0" fmla="*/ 1355559 h 1355559"/>
                <a:gd name="connsiteX1" fmla="*/ 2825416 w 2825416"/>
                <a:gd name="connsiteY1" fmla="*/ 0 h 1355559"/>
                <a:gd name="connsiteX2" fmla="*/ 2057399 w 2825416"/>
                <a:gd name="connsiteY2" fmla="*/ 1130969 h 1355559"/>
                <a:gd name="connsiteX3" fmla="*/ 0 w 2825416"/>
                <a:gd name="connsiteY3" fmla="*/ 1355559 h 1355559"/>
                <a:gd name="connsiteX0" fmla="*/ 0 w 2825416"/>
                <a:gd name="connsiteY0" fmla="*/ 1355559 h 1355559"/>
                <a:gd name="connsiteX1" fmla="*/ 2825416 w 2825416"/>
                <a:gd name="connsiteY1" fmla="*/ 0 h 1355559"/>
                <a:gd name="connsiteX2" fmla="*/ 2185736 w 2825416"/>
                <a:gd name="connsiteY2" fmla="*/ 1163053 h 1355559"/>
                <a:gd name="connsiteX3" fmla="*/ 0 w 2825416"/>
                <a:gd name="connsiteY3" fmla="*/ 1355559 h 1355559"/>
                <a:gd name="connsiteX0" fmla="*/ 0 w 2809374"/>
                <a:gd name="connsiteY0" fmla="*/ 1403686 h 1403686"/>
                <a:gd name="connsiteX1" fmla="*/ 2809374 w 2809374"/>
                <a:gd name="connsiteY1" fmla="*/ 0 h 1403686"/>
                <a:gd name="connsiteX2" fmla="*/ 2185736 w 2809374"/>
                <a:gd name="connsiteY2" fmla="*/ 1211180 h 1403686"/>
                <a:gd name="connsiteX3" fmla="*/ 0 w 2809374"/>
                <a:gd name="connsiteY3" fmla="*/ 1403686 h 1403686"/>
                <a:gd name="connsiteX0" fmla="*/ 0 w 2809374"/>
                <a:gd name="connsiteY0" fmla="*/ 1403686 h 2398296"/>
                <a:gd name="connsiteX1" fmla="*/ 2809374 w 2809374"/>
                <a:gd name="connsiteY1" fmla="*/ 0 h 2398296"/>
                <a:gd name="connsiteX2" fmla="*/ 1431758 w 2809374"/>
                <a:gd name="connsiteY2" fmla="*/ 2398296 h 2398296"/>
                <a:gd name="connsiteX3" fmla="*/ 0 w 2809374"/>
                <a:gd name="connsiteY3" fmla="*/ 1403686 h 2398296"/>
                <a:gd name="connsiteX0" fmla="*/ 0 w 2697079"/>
                <a:gd name="connsiteY0" fmla="*/ 0 h 3609473"/>
                <a:gd name="connsiteX1" fmla="*/ 2697079 w 2697079"/>
                <a:gd name="connsiteY1" fmla="*/ 1211177 h 3609473"/>
                <a:gd name="connsiteX2" fmla="*/ 1319463 w 2697079"/>
                <a:gd name="connsiteY2" fmla="*/ 3609473 h 3609473"/>
                <a:gd name="connsiteX3" fmla="*/ 0 w 2697079"/>
                <a:gd name="connsiteY3" fmla="*/ 0 h 3609473"/>
                <a:gd name="connsiteX0" fmla="*/ 0 w 2697079"/>
                <a:gd name="connsiteY0" fmla="*/ 0 h 2149642"/>
                <a:gd name="connsiteX1" fmla="*/ 2697079 w 2697079"/>
                <a:gd name="connsiteY1" fmla="*/ 1211177 h 2149642"/>
                <a:gd name="connsiteX2" fmla="*/ 1207169 w 2697079"/>
                <a:gd name="connsiteY2" fmla="*/ 2149642 h 2149642"/>
                <a:gd name="connsiteX3" fmla="*/ 0 w 2697079"/>
                <a:gd name="connsiteY3" fmla="*/ 0 h 2149642"/>
                <a:gd name="connsiteX0" fmla="*/ 0 w 2697079"/>
                <a:gd name="connsiteY0" fmla="*/ 0 h 2550695"/>
                <a:gd name="connsiteX1" fmla="*/ 2697079 w 2697079"/>
                <a:gd name="connsiteY1" fmla="*/ 1211177 h 2550695"/>
                <a:gd name="connsiteX2" fmla="*/ 1239253 w 2697079"/>
                <a:gd name="connsiteY2" fmla="*/ 2550695 h 2550695"/>
                <a:gd name="connsiteX3" fmla="*/ 0 w 2697079"/>
                <a:gd name="connsiteY3" fmla="*/ 0 h 2550695"/>
                <a:gd name="connsiteX0" fmla="*/ 0 w 2793331"/>
                <a:gd name="connsiteY0" fmla="*/ 0 h 2422358"/>
                <a:gd name="connsiteX1" fmla="*/ 2793331 w 2793331"/>
                <a:gd name="connsiteY1" fmla="*/ 1082840 h 2422358"/>
                <a:gd name="connsiteX2" fmla="*/ 1335505 w 2793331"/>
                <a:gd name="connsiteY2" fmla="*/ 2422358 h 2422358"/>
                <a:gd name="connsiteX3" fmla="*/ 0 w 2793331"/>
                <a:gd name="connsiteY3" fmla="*/ 0 h 2422358"/>
                <a:gd name="connsiteX0" fmla="*/ 0 w 2648952"/>
                <a:gd name="connsiteY0" fmla="*/ 88233 h 2510591"/>
                <a:gd name="connsiteX1" fmla="*/ 2648952 w 2648952"/>
                <a:gd name="connsiteY1" fmla="*/ 0 h 2510591"/>
                <a:gd name="connsiteX2" fmla="*/ 1335505 w 2648952"/>
                <a:gd name="connsiteY2" fmla="*/ 2510591 h 2510591"/>
                <a:gd name="connsiteX3" fmla="*/ 0 w 2648952"/>
                <a:gd name="connsiteY3" fmla="*/ 88233 h 2510591"/>
                <a:gd name="connsiteX0" fmla="*/ 0 w 2584784"/>
                <a:gd name="connsiteY0" fmla="*/ 1227222 h 2510591"/>
                <a:gd name="connsiteX1" fmla="*/ 2584784 w 2584784"/>
                <a:gd name="connsiteY1" fmla="*/ 0 h 2510591"/>
                <a:gd name="connsiteX2" fmla="*/ 1271337 w 2584784"/>
                <a:gd name="connsiteY2" fmla="*/ 2510591 h 2510591"/>
                <a:gd name="connsiteX3" fmla="*/ 0 w 2584784"/>
                <a:gd name="connsiteY3" fmla="*/ 1227222 h 2510591"/>
                <a:gd name="connsiteX0" fmla="*/ 0 w 2648952"/>
                <a:gd name="connsiteY0" fmla="*/ 0 h 1283369"/>
                <a:gd name="connsiteX1" fmla="*/ 2648952 w 2648952"/>
                <a:gd name="connsiteY1" fmla="*/ 40104 h 1283369"/>
                <a:gd name="connsiteX2" fmla="*/ 1271337 w 2648952"/>
                <a:gd name="connsiteY2" fmla="*/ 1283369 h 1283369"/>
                <a:gd name="connsiteX3" fmla="*/ 0 w 2648952"/>
                <a:gd name="connsiteY3" fmla="*/ 0 h 1283369"/>
                <a:gd name="connsiteX0" fmla="*/ 0 w 2825415"/>
                <a:gd name="connsiteY0" fmla="*/ 0 h 3609474"/>
                <a:gd name="connsiteX1" fmla="*/ 2825415 w 2825415"/>
                <a:gd name="connsiteY1" fmla="*/ 2366209 h 3609474"/>
                <a:gd name="connsiteX2" fmla="*/ 1447800 w 2825415"/>
                <a:gd name="connsiteY2" fmla="*/ 3609474 h 3609474"/>
                <a:gd name="connsiteX3" fmla="*/ 0 w 2825415"/>
                <a:gd name="connsiteY3" fmla="*/ 0 h 3609474"/>
                <a:gd name="connsiteX0" fmla="*/ 0 w 2857500"/>
                <a:gd name="connsiteY0" fmla="*/ 104275 h 3713749"/>
                <a:gd name="connsiteX1" fmla="*/ 2857500 w 2857500"/>
                <a:gd name="connsiteY1" fmla="*/ 0 h 3713749"/>
                <a:gd name="connsiteX2" fmla="*/ 1447800 w 2857500"/>
                <a:gd name="connsiteY2" fmla="*/ 3713749 h 3713749"/>
                <a:gd name="connsiteX3" fmla="*/ 0 w 2857500"/>
                <a:gd name="connsiteY3" fmla="*/ 104275 h 3713749"/>
              </a:gdLst>
              <a:ahLst/>
              <a:cxnLst>
                <a:cxn ang="0">
                  <a:pos x="connsiteX0" y="connsiteY0"/>
                </a:cxn>
                <a:cxn ang="0">
                  <a:pos x="connsiteX1" y="connsiteY1"/>
                </a:cxn>
                <a:cxn ang="0">
                  <a:pos x="connsiteX2" y="connsiteY2"/>
                </a:cxn>
                <a:cxn ang="0">
                  <a:pos x="connsiteX3" y="connsiteY3"/>
                </a:cxn>
              </a:cxnLst>
              <a:rect l="l" t="t" r="r" b="b"/>
              <a:pathLst>
                <a:path w="2857500" h="3713749">
                  <a:moveTo>
                    <a:pt x="0" y="104275"/>
                  </a:moveTo>
                  <a:lnTo>
                    <a:pt x="2857500" y="0"/>
                  </a:lnTo>
                  <a:lnTo>
                    <a:pt x="1447800" y="3713749"/>
                  </a:lnTo>
                  <a:lnTo>
                    <a:pt x="0" y="104275"/>
                  </a:ln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4" name="Rectangle 43">
            <a:extLst>
              <a:ext uri="{FF2B5EF4-FFF2-40B4-BE49-F238E27FC236}">
                <a16:creationId xmlns:a16="http://schemas.microsoft.com/office/drawing/2014/main" id="{BB76C37F-5CAC-E87D-049B-55D5EDAAAA16}"/>
              </a:ext>
            </a:extLst>
          </p:cNvPr>
          <p:cNvSpPr/>
          <p:nvPr/>
        </p:nvSpPr>
        <p:spPr>
          <a:xfrm>
            <a:off x="1117191" y="660432"/>
            <a:ext cx="9957619" cy="5615868"/>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CF73358D-048C-FA93-7606-30DD3F7A5AE0}"/>
              </a:ext>
            </a:extLst>
          </p:cNvPr>
          <p:cNvSpPr>
            <a:spLocks noGrp="1"/>
          </p:cNvSpPr>
          <p:nvPr>
            <p:ph type="title"/>
          </p:nvPr>
        </p:nvSpPr>
        <p:spPr>
          <a:xfrm>
            <a:off x="1561109" y="875543"/>
            <a:ext cx="9030692" cy="815145"/>
          </a:xfrm>
        </p:spPr>
        <p:txBody>
          <a:bodyPr/>
          <a:lstStyle/>
          <a:p>
            <a:r>
              <a:rPr lang="en-US" dirty="0"/>
              <a:t>Title Slide</a:t>
            </a:r>
          </a:p>
        </p:txBody>
      </p:sp>
      <p:sp>
        <p:nvSpPr>
          <p:cNvPr id="45" name="Content Placeholder 3">
            <a:extLst>
              <a:ext uri="{FF2B5EF4-FFF2-40B4-BE49-F238E27FC236}">
                <a16:creationId xmlns:a16="http://schemas.microsoft.com/office/drawing/2014/main" id="{6C03311C-33DF-C52B-D58A-6359A5D8BBF7}"/>
              </a:ext>
            </a:extLst>
          </p:cNvPr>
          <p:cNvSpPr>
            <a:spLocks noGrp="1"/>
          </p:cNvSpPr>
          <p:nvPr>
            <p:ph idx="1"/>
          </p:nvPr>
        </p:nvSpPr>
        <p:spPr>
          <a:xfrm>
            <a:off x="1561108" y="1825625"/>
            <a:ext cx="9030693" cy="4351338"/>
          </a:xfrm>
        </p:spPr>
        <p:txBody>
          <a:bodyPr>
            <a:normAutofit/>
          </a:bodyPr>
          <a:lstStyle/>
          <a:p>
            <a:r>
              <a:rPr lang="en-US" dirty="0"/>
              <a:t>Busy background text</a:t>
            </a:r>
          </a:p>
        </p:txBody>
      </p:sp>
      <p:sp>
        <p:nvSpPr>
          <p:cNvPr id="2" name="Rectangle 1">
            <a:extLst>
              <a:ext uri="{FF2B5EF4-FFF2-40B4-BE49-F238E27FC236}">
                <a16:creationId xmlns:a16="http://schemas.microsoft.com/office/drawing/2014/main" id="{5EF081EF-375A-8740-E8D0-09D518815035}"/>
              </a:ext>
            </a:extLst>
          </p:cNvPr>
          <p:cNvSpPr/>
          <p:nvPr/>
        </p:nvSpPr>
        <p:spPr>
          <a:xfrm>
            <a:off x="0" y="0"/>
            <a:ext cx="12192000" cy="682592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68796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204CD1D-C6D5-0D49-8E69-48EDB41F9595}"/>
              </a:ext>
            </a:extLst>
          </p:cNvPr>
          <p:cNvSpPr/>
          <p:nvPr/>
        </p:nvSpPr>
        <p:spPr>
          <a:xfrm>
            <a:off x="0" y="0"/>
            <a:ext cx="12192000" cy="6858000"/>
          </a:xfrm>
          <a:prstGeom prst="rect">
            <a:avLst/>
          </a:prstGeom>
          <a:solidFill>
            <a:srgbClr val="40C4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2CACBC4-17D5-8D4C-BC56-1CCB891D96BB}"/>
              </a:ext>
            </a:extLst>
          </p:cNvPr>
          <p:cNvSpPr>
            <a:spLocks noGrp="1"/>
          </p:cNvSpPr>
          <p:nvPr>
            <p:ph type="title"/>
          </p:nvPr>
        </p:nvSpPr>
        <p:spPr>
          <a:xfrm>
            <a:off x="4410634" y="365125"/>
            <a:ext cx="6943166" cy="1325563"/>
          </a:xfrm>
        </p:spPr>
        <p:txBody>
          <a:bodyPr/>
          <a:lstStyle/>
          <a:p>
            <a:r>
              <a:rPr lang="en-US" dirty="0">
                <a:solidFill>
                  <a:schemeClr val="bg1"/>
                </a:solidFill>
              </a:rPr>
              <a:t>What is a father?</a:t>
            </a:r>
          </a:p>
        </p:txBody>
      </p:sp>
      <p:pic>
        <p:nvPicPr>
          <p:cNvPr id="7" name="Content Placeholder 8" descr="A picture containing sky, person, outdoor&#10;&#10;Description automatically generated">
            <a:extLst>
              <a:ext uri="{FF2B5EF4-FFF2-40B4-BE49-F238E27FC236}">
                <a16:creationId xmlns:a16="http://schemas.microsoft.com/office/drawing/2014/main" id="{AC90CF65-BB2D-1049-8BC9-6CADC24A0AF1}"/>
              </a:ext>
            </a:extLst>
          </p:cNvPr>
          <p:cNvPicPr>
            <a:picLocks noChangeAspect="1"/>
          </p:cNvPicPr>
          <p:nvPr/>
        </p:nvPicPr>
        <p:blipFill rotWithShape="1">
          <a:blip r:embed="rId3"/>
          <a:srcRect t="16543" r="52510"/>
          <a:stretch/>
        </p:blipFill>
        <p:spPr>
          <a:xfrm>
            <a:off x="0" y="1690688"/>
            <a:ext cx="4410635" cy="5167311"/>
          </a:xfrm>
          <a:prstGeom prst="rect">
            <a:avLst/>
          </a:prstGeom>
        </p:spPr>
      </p:pic>
      <p:sp>
        <p:nvSpPr>
          <p:cNvPr id="4" name="Content Placeholder 3">
            <a:extLst>
              <a:ext uri="{FF2B5EF4-FFF2-40B4-BE49-F238E27FC236}">
                <a16:creationId xmlns:a16="http://schemas.microsoft.com/office/drawing/2014/main" id="{88125C8D-75A5-3A4D-A043-FCA8EEBB588C}"/>
              </a:ext>
            </a:extLst>
          </p:cNvPr>
          <p:cNvSpPr>
            <a:spLocks noGrp="1"/>
          </p:cNvSpPr>
          <p:nvPr>
            <p:ph idx="1"/>
          </p:nvPr>
        </p:nvSpPr>
        <p:spPr>
          <a:xfrm>
            <a:off x="4410634" y="1825625"/>
            <a:ext cx="7333131" cy="4351338"/>
          </a:xfrm>
        </p:spPr>
        <p:txBody>
          <a:bodyPr>
            <a:noAutofit/>
          </a:bodyPr>
          <a:lstStyle/>
          <a:p>
            <a:r>
              <a:rPr lang="en-US" dirty="0">
                <a:solidFill>
                  <a:srgbClr val="31005C"/>
                </a:solidFill>
              </a:rPr>
              <a:t>How does our experience / understanding of fatherhood shape our view of God as father?</a:t>
            </a:r>
          </a:p>
          <a:p>
            <a:endParaRPr lang="en-US" dirty="0">
              <a:solidFill>
                <a:srgbClr val="31005C"/>
              </a:solidFill>
            </a:endParaRPr>
          </a:p>
          <a:p>
            <a:r>
              <a:rPr lang="en-US" dirty="0">
                <a:solidFill>
                  <a:srgbClr val="31005C"/>
                </a:solidFill>
              </a:rPr>
              <a:t>What is the role of father in different cultures: Asian, Middle Eastern, African American, European, mixed race American?</a:t>
            </a:r>
          </a:p>
          <a:p>
            <a:endParaRPr lang="en-US" dirty="0">
              <a:solidFill>
                <a:srgbClr val="31005C"/>
              </a:solidFill>
            </a:endParaRPr>
          </a:p>
          <a:p>
            <a:r>
              <a:rPr lang="en-US" dirty="0">
                <a:solidFill>
                  <a:srgbClr val="31005C"/>
                </a:solidFill>
              </a:rPr>
              <a:t>How do our parents affect our parenting?</a:t>
            </a:r>
          </a:p>
          <a:p>
            <a:endParaRPr lang="en-US" dirty="0">
              <a:solidFill>
                <a:srgbClr val="31005C"/>
              </a:solidFill>
            </a:endParaRPr>
          </a:p>
          <a:p>
            <a:endParaRPr lang="en-US" dirty="0">
              <a:solidFill>
                <a:srgbClr val="31005C"/>
              </a:solidFill>
            </a:endParaRPr>
          </a:p>
          <a:p>
            <a:endParaRPr lang="en-US" dirty="0">
              <a:solidFill>
                <a:srgbClr val="31005C"/>
              </a:solidFill>
            </a:endParaRPr>
          </a:p>
        </p:txBody>
      </p:sp>
      <p:sp>
        <p:nvSpPr>
          <p:cNvPr id="5" name="TextBox 4">
            <a:extLst>
              <a:ext uri="{FF2B5EF4-FFF2-40B4-BE49-F238E27FC236}">
                <a16:creationId xmlns:a16="http://schemas.microsoft.com/office/drawing/2014/main" id="{ECB05574-C80A-584C-91F6-4985CD24C745}"/>
              </a:ext>
            </a:extLst>
          </p:cNvPr>
          <p:cNvSpPr txBox="1"/>
          <p:nvPr/>
        </p:nvSpPr>
        <p:spPr>
          <a:xfrm>
            <a:off x="12711953" y="1380565"/>
            <a:ext cx="2330823" cy="1754326"/>
          </a:xfrm>
          <a:prstGeom prst="rect">
            <a:avLst/>
          </a:prstGeom>
          <a:noFill/>
        </p:spPr>
        <p:txBody>
          <a:bodyPr wrap="square" rtlCol="0">
            <a:spAutoFit/>
          </a:bodyPr>
          <a:lstStyle/>
          <a:p>
            <a:r>
              <a:rPr lang="en-US" dirty="0"/>
              <a:t>#3fc7ff</a:t>
            </a:r>
          </a:p>
          <a:p>
            <a:r>
              <a:rPr lang="en-US" dirty="0"/>
              <a:t>#2c0058</a:t>
            </a:r>
          </a:p>
          <a:p>
            <a:r>
              <a:rPr lang="en-US" dirty="0"/>
              <a:t>https://</a:t>
            </a:r>
            <a:r>
              <a:rPr lang="en-US" dirty="0" err="1"/>
              <a:t>duotone.shapefactory.co</a:t>
            </a:r>
            <a:r>
              <a:rPr lang="en-US" dirty="0"/>
              <a:t>/?</a:t>
            </a:r>
            <a:r>
              <a:rPr lang="en-US" dirty="0" err="1"/>
              <a:t>i</a:t>
            </a:r>
            <a:r>
              <a:rPr lang="en-US" dirty="0"/>
              <a:t>=lDLcG9RZFlk&amp;f=3fc7ff&amp;t=2c0058&amp;q=parents</a:t>
            </a:r>
          </a:p>
        </p:txBody>
      </p:sp>
      <p:pic>
        <p:nvPicPr>
          <p:cNvPr id="3" name="Picture 2">
            <a:extLst>
              <a:ext uri="{FF2B5EF4-FFF2-40B4-BE49-F238E27FC236}">
                <a16:creationId xmlns:a16="http://schemas.microsoft.com/office/drawing/2014/main" id="{20BCAEFE-070F-3DE8-AD0B-046744D8DB01}"/>
              </a:ext>
            </a:extLst>
          </p:cNvPr>
          <p:cNvPicPr>
            <a:picLocks noChangeAspect="1"/>
          </p:cNvPicPr>
          <p:nvPr/>
        </p:nvPicPr>
        <p:blipFill rotWithShape="1">
          <a:blip r:embed="rId4"/>
          <a:srcRect l="27124"/>
          <a:stretch/>
        </p:blipFill>
        <p:spPr>
          <a:xfrm>
            <a:off x="0" y="0"/>
            <a:ext cx="3998260" cy="6858000"/>
          </a:xfrm>
          <a:prstGeom prst="rect">
            <a:avLst/>
          </a:prstGeom>
        </p:spPr>
      </p:pic>
    </p:spTree>
    <p:extLst>
      <p:ext uri="{BB962C8B-B14F-4D97-AF65-F5344CB8AC3E}">
        <p14:creationId xmlns:p14="http://schemas.microsoft.com/office/powerpoint/2010/main" val="422661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204CD1D-C6D5-0D49-8E69-48EDB41F9595}"/>
              </a:ext>
            </a:extLst>
          </p:cNvPr>
          <p:cNvSpPr/>
          <p:nvPr/>
        </p:nvSpPr>
        <p:spPr>
          <a:xfrm>
            <a:off x="0" y="0"/>
            <a:ext cx="12192000" cy="6858000"/>
          </a:xfrm>
          <a:prstGeom prst="rect">
            <a:avLst/>
          </a:prstGeom>
          <a:solidFill>
            <a:srgbClr val="40C4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2CACBC4-17D5-8D4C-BC56-1CCB891D96BB}"/>
              </a:ext>
            </a:extLst>
          </p:cNvPr>
          <p:cNvSpPr>
            <a:spLocks noGrp="1"/>
          </p:cNvSpPr>
          <p:nvPr>
            <p:ph type="title"/>
          </p:nvPr>
        </p:nvSpPr>
        <p:spPr>
          <a:xfrm>
            <a:off x="4195481" y="365125"/>
            <a:ext cx="7530353" cy="1325563"/>
          </a:xfrm>
        </p:spPr>
        <p:txBody>
          <a:bodyPr/>
          <a:lstStyle/>
          <a:p>
            <a:r>
              <a:rPr lang="en-US" dirty="0">
                <a:solidFill>
                  <a:schemeClr val="bg1"/>
                </a:solidFill>
              </a:rPr>
              <a:t>Fatherhood by the Numbers</a:t>
            </a:r>
          </a:p>
        </p:txBody>
      </p:sp>
      <p:sp>
        <p:nvSpPr>
          <p:cNvPr id="4" name="Content Placeholder 3">
            <a:extLst>
              <a:ext uri="{FF2B5EF4-FFF2-40B4-BE49-F238E27FC236}">
                <a16:creationId xmlns:a16="http://schemas.microsoft.com/office/drawing/2014/main" id="{88125C8D-75A5-3A4D-A043-FCA8EEBB588C}"/>
              </a:ext>
            </a:extLst>
          </p:cNvPr>
          <p:cNvSpPr>
            <a:spLocks noGrp="1"/>
          </p:cNvSpPr>
          <p:nvPr>
            <p:ph idx="1"/>
          </p:nvPr>
        </p:nvSpPr>
        <p:spPr>
          <a:xfrm>
            <a:off x="4195480" y="1825625"/>
            <a:ext cx="7158319" cy="4667250"/>
          </a:xfrm>
        </p:spPr>
        <p:txBody>
          <a:bodyPr>
            <a:normAutofit/>
          </a:bodyPr>
          <a:lstStyle/>
          <a:p>
            <a:r>
              <a:rPr lang="en-US" sz="3200" dirty="0">
                <a:solidFill>
                  <a:srgbClr val="31005C"/>
                </a:solidFill>
              </a:rPr>
              <a:t>There are 72.8 million children in the US (2020)</a:t>
            </a:r>
          </a:p>
          <a:p>
            <a:r>
              <a:rPr lang="en-US" sz="3200" dirty="0">
                <a:solidFill>
                  <a:srgbClr val="31005C"/>
                </a:solidFill>
              </a:rPr>
              <a:t>1 in 4 live (18.3m) live without a biological, step, or adoptive father in the home</a:t>
            </a:r>
          </a:p>
          <a:p>
            <a:r>
              <a:rPr lang="en-US" sz="3200" dirty="0">
                <a:solidFill>
                  <a:srgbClr val="31005C"/>
                </a:solidFill>
              </a:rPr>
              <a:t>There are 2 million single father households and 10 million single mother households</a:t>
            </a:r>
          </a:p>
        </p:txBody>
      </p:sp>
      <p:sp>
        <p:nvSpPr>
          <p:cNvPr id="6" name="Rectangle 5">
            <a:extLst>
              <a:ext uri="{FF2B5EF4-FFF2-40B4-BE49-F238E27FC236}">
                <a16:creationId xmlns:a16="http://schemas.microsoft.com/office/drawing/2014/main" id="{740987B7-B3ED-FB4A-BA84-5F50EB6C9B0E}"/>
              </a:ext>
            </a:extLst>
          </p:cNvPr>
          <p:cNvSpPr/>
          <p:nvPr/>
        </p:nvSpPr>
        <p:spPr>
          <a:xfrm>
            <a:off x="9323294" y="6492874"/>
            <a:ext cx="2868706" cy="338554"/>
          </a:xfrm>
          <a:prstGeom prst="rect">
            <a:avLst/>
          </a:prstGeom>
        </p:spPr>
        <p:txBody>
          <a:bodyPr wrap="square">
            <a:spAutoFit/>
          </a:bodyPr>
          <a:lstStyle/>
          <a:p>
            <a:r>
              <a:rPr lang="en-US" sz="1600" dirty="0">
                <a:solidFill>
                  <a:schemeClr val="bg1"/>
                </a:solidFill>
              </a:rPr>
              <a:t>https://</a:t>
            </a:r>
            <a:r>
              <a:rPr lang="en-US" sz="1600" dirty="0" err="1">
                <a:solidFill>
                  <a:schemeClr val="bg1"/>
                </a:solidFill>
              </a:rPr>
              <a:t>www.fatherhood.org</a:t>
            </a:r>
            <a:r>
              <a:rPr lang="en-US" sz="1600" dirty="0">
                <a:solidFill>
                  <a:schemeClr val="bg1"/>
                </a:solidFill>
              </a:rPr>
              <a:t>/</a:t>
            </a:r>
          </a:p>
        </p:txBody>
      </p:sp>
      <p:pic>
        <p:nvPicPr>
          <p:cNvPr id="3" name="Content Placeholder 8" descr="A picture containing sky, person, outdoor&#10;&#10;Description automatically generated">
            <a:extLst>
              <a:ext uri="{FF2B5EF4-FFF2-40B4-BE49-F238E27FC236}">
                <a16:creationId xmlns:a16="http://schemas.microsoft.com/office/drawing/2014/main" id="{0A14B363-9C9A-48DD-31B8-F34C32E646A5}"/>
              </a:ext>
            </a:extLst>
          </p:cNvPr>
          <p:cNvPicPr>
            <a:picLocks noChangeAspect="1"/>
          </p:cNvPicPr>
          <p:nvPr/>
        </p:nvPicPr>
        <p:blipFill rotWithShape="1">
          <a:blip r:embed="rId3"/>
          <a:srcRect t="16543" r="52510"/>
          <a:stretch/>
        </p:blipFill>
        <p:spPr>
          <a:xfrm>
            <a:off x="0" y="1690688"/>
            <a:ext cx="4410635" cy="5167311"/>
          </a:xfrm>
          <a:prstGeom prst="rect">
            <a:avLst/>
          </a:prstGeom>
        </p:spPr>
      </p:pic>
    </p:spTree>
    <p:extLst>
      <p:ext uri="{BB962C8B-B14F-4D97-AF65-F5344CB8AC3E}">
        <p14:creationId xmlns:p14="http://schemas.microsoft.com/office/powerpoint/2010/main" val="1180763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bldLvl="2"/>
    </p:bldLst>
  </p:timing>
</p:sld>
</file>

<file path=ppt/theme/theme1.xml><?xml version="1.0" encoding="utf-8"?>
<a:theme xmlns:a="http://schemas.openxmlformats.org/drawingml/2006/main" name="Office Theme">
  <a:themeElements>
    <a:clrScheme name="Trinity">
      <a:dk1>
        <a:srgbClr val="000000"/>
      </a:dk1>
      <a:lt1>
        <a:srgbClr val="FFFFFF"/>
      </a:lt1>
      <a:dk2>
        <a:srgbClr val="E8E8E8"/>
      </a:dk2>
      <a:lt2>
        <a:srgbClr val="E8E8E8"/>
      </a:lt2>
      <a:accent1>
        <a:srgbClr val="4473C4"/>
      </a:accent1>
      <a:accent2>
        <a:srgbClr val="FFBF00"/>
      </a:accent2>
      <a:accent3>
        <a:srgbClr val="BF0003"/>
      </a:accent3>
      <a:accent4>
        <a:srgbClr val="D8B25C"/>
      </a:accent4>
      <a:accent5>
        <a:srgbClr val="7BA79D"/>
      </a:accent5>
      <a:accent6>
        <a:srgbClr val="968C8C"/>
      </a:accent6>
      <a:hlink>
        <a:srgbClr val="F7B615"/>
      </a:hlink>
      <a:folHlink>
        <a:srgbClr val="704404"/>
      </a:folHlink>
    </a:clrScheme>
    <a:fontScheme name="Garamond-Trebuchet MS">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1398</TotalTime>
  <Words>5367</Words>
  <Application>Microsoft Macintosh PowerPoint</Application>
  <PresentationFormat>Widescreen</PresentationFormat>
  <Paragraphs>700</Paragraphs>
  <Slides>68</Slides>
  <Notes>51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68</vt:i4>
      </vt:variant>
    </vt:vector>
  </HeadingPairs>
  <TitlesOfParts>
    <vt:vector size="75" baseType="lpstr">
      <vt:lpstr>Arial</vt:lpstr>
      <vt:lpstr>Avenir Book</vt:lpstr>
      <vt:lpstr>Calibri</vt:lpstr>
      <vt:lpstr>Didot</vt:lpstr>
      <vt:lpstr>Gentium Book Plus</vt:lpstr>
      <vt:lpstr>Trebuchet MS</vt:lpstr>
      <vt:lpstr>Office Theme</vt:lpstr>
      <vt:lpstr>Trinitarianism</vt:lpstr>
      <vt:lpstr>Question or  Section Title</vt:lpstr>
      <vt:lpstr>Text Slide Title</vt:lpstr>
      <vt:lpstr>Origins</vt:lpstr>
      <vt:lpstr>Economic Trinity</vt:lpstr>
      <vt:lpstr>Perichoresis</vt:lpstr>
      <vt:lpstr>Title Slide</vt:lpstr>
      <vt:lpstr>What is a father?</vt:lpstr>
      <vt:lpstr>Fatherhood by the Numbers</vt:lpstr>
      <vt:lpstr>The Messiah Is Born</vt:lpstr>
      <vt:lpstr>The Messiah Is Born</vt:lpstr>
      <vt:lpstr>What or Who?</vt:lpstr>
      <vt:lpstr>The (multi-ethnic) Nicene Creed</vt:lpstr>
      <vt:lpstr>The Nicene Creed (381)</vt:lpstr>
      <vt:lpstr>The Creed of Nicaea (325) – 1/2</vt:lpstr>
      <vt:lpstr>The Creed of Nicaea (325) – 2/2</vt:lpstr>
      <vt:lpstr>The Creed of Constantinople (381) – 1/3</vt:lpstr>
      <vt:lpstr>The Creed of Constantinople (381) – 2/3</vt:lpstr>
      <vt:lpstr>The Creed of Constantinople (381) – 3/3</vt:lpstr>
      <vt:lpstr>Nicaea/Constantinople Comparison – 1/3</vt:lpstr>
      <vt:lpstr>Nicaea/Constantinople Comparison – 2/3</vt:lpstr>
      <vt:lpstr>Nicaea/Constantinople Comparison – 3/3</vt:lpstr>
      <vt:lpstr>The Athanasian Creed (1/5)</vt:lpstr>
      <vt:lpstr>The Athanasian Creed (2/5)</vt:lpstr>
      <vt:lpstr>The Athanasian Creed (3/5)</vt:lpstr>
      <vt:lpstr>The Athanasian Creed (4/5)</vt:lpstr>
      <vt:lpstr>The Athanasian Creed (5/5)</vt:lpstr>
      <vt:lpstr>Oneness</vt:lpstr>
      <vt:lpstr>Consubstantiality</vt:lpstr>
      <vt:lpstr>Processions</vt:lpstr>
      <vt:lpstr>Simplicity</vt:lpstr>
      <vt:lpstr>Persons</vt:lpstr>
      <vt:lpstr>Inseparable Operations</vt:lpstr>
      <vt:lpstr>Missions</vt:lpstr>
      <vt:lpstr>Perichoresis</vt:lpstr>
      <vt:lpstr>Communion</vt:lpstr>
      <vt:lpstr>Trinitarian Dogmatics</vt:lpstr>
      <vt:lpstr>Oneness</vt:lpstr>
      <vt:lpstr>Questions</vt:lpstr>
      <vt:lpstr>Definitions</vt:lpstr>
      <vt:lpstr>Processions</vt:lpstr>
      <vt:lpstr>Models of the Procession of the Spirit</vt:lpstr>
      <vt:lpstr>Trinitarian Processions/Relations</vt:lpstr>
      <vt:lpstr>Processions</vt:lpstr>
      <vt:lpstr>Definitions</vt:lpstr>
      <vt:lpstr>Definitions</vt:lpstr>
      <vt:lpstr>Appropriation in Salvation</vt:lpstr>
      <vt:lpstr>Appropriation in Creation</vt:lpstr>
      <vt:lpstr>Appropriation in Revelation</vt:lpstr>
      <vt:lpstr>Appropriation of Love (Augstine)</vt:lpstr>
      <vt:lpstr>Church History Timeline</vt:lpstr>
      <vt:lpstr>Timeline: Early Church (33-324)</vt:lpstr>
      <vt:lpstr>Middle Ages (325–1517)</vt:lpstr>
      <vt:lpstr>Late Modern (1700s-) +Evangelicalism </vt:lpstr>
      <vt:lpstr>Triune Patterns</vt:lpstr>
      <vt:lpstr>Trinitarian Hermeneutics</vt:lpstr>
      <vt:lpstr>Trinitarian Grammar</vt:lpstr>
      <vt:lpstr>Trinitarian Grammar</vt:lpstr>
      <vt:lpstr>Trinitarian Grammar</vt:lpstr>
      <vt:lpstr>God’s Self Revelation</vt:lpstr>
      <vt:lpstr>The Trinity is the Gospel The Gospel is the Trinity</vt:lpstr>
      <vt:lpstr>Images of the Spirit</vt:lpstr>
      <vt:lpstr>Fire</vt:lpstr>
      <vt:lpstr>Wind</vt:lpstr>
      <vt:lpstr>Dove</vt:lpstr>
      <vt:lpstr>Oil</vt:lpstr>
      <vt:lpstr>Rationalism vs. Faith Seeking Understanding</vt:lpstr>
      <vt:lpstr>Honeycomb Alternate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Trinitarianism</dc:title>
  <dc:creator>John Dyer</dc:creator>
  <cp:lastModifiedBy>John Dyer</cp:lastModifiedBy>
  <cp:revision>1</cp:revision>
  <dcterms:created xsi:type="dcterms:W3CDTF">2021-08-07T18:06:31Z</dcterms:created>
  <dcterms:modified xsi:type="dcterms:W3CDTF">2022-09-18T19:51:31Z</dcterms:modified>
</cp:coreProperties>
</file>